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>
      <p:cViewPr varScale="1">
        <p:scale>
          <a:sx n="55" d="100"/>
          <a:sy n="55" d="100"/>
        </p:scale>
        <p:origin x="34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_rels/data1.xml.rels><?xml version="1.0" encoding="UTF-8" standalone="yes"?>
<Relationships xmlns="http://schemas.openxmlformats.org/package/2006/relationships"><Relationship Id="rId1" Type="http://schemas.openxmlformats.org/officeDocument/2006/relationships/hyperlink" Target="https://www.123test.nl/solliciteren/" TargetMode="External"/></Relationships>
</file>

<file path=ppt/diagrams/_rels/drawing1.xml.rels><?xml version="1.0" encoding="UTF-8" standalone="yes"?>
<Relationships xmlns="http://schemas.openxmlformats.org/package/2006/relationships"><Relationship Id="rId1" Type="http://schemas.openxmlformats.org/officeDocument/2006/relationships/hyperlink" Target="https://www.123test.nl/solliciteren/" TargetMode="Externa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031F1CA-86D5-436D-8E95-11C19B3E5FA4}" type="doc">
      <dgm:prSet loTypeId="urn:microsoft.com/office/officeart/2005/8/layout/default" loCatId="list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547DB21F-E6C8-40E2-85DF-16A61BDFC06F}">
      <dgm:prSet/>
      <dgm:spPr/>
      <dgm:t>
        <a:bodyPr/>
        <a:lstStyle/>
        <a:p>
          <a:r>
            <a:rPr lang="nl-NL">
              <a:hlinkClick xmlns:r="http://schemas.openxmlformats.org/officeDocument/2006/relationships" r:id="rId1"/>
            </a:rPr>
            <a:t>Solliciteren test | Sollicitatietest | 123test.nl</a:t>
          </a:r>
          <a:endParaRPr lang="en-US"/>
        </a:p>
      </dgm:t>
    </dgm:pt>
    <dgm:pt modelId="{13D0F9AA-D481-436A-B412-0BB297D92E35}" type="parTrans" cxnId="{2F6DBC20-43F9-482D-841B-70CDFB47E2D3}">
      <dgm:prSet/>
      <dgm:spPr/>
      <dgm:t>
        <a:bodyPr/>
        <a:lstStyle/>
        <a:p>
          <a:endParaRPr lang="en-US"/>
        </a:p>
      </dgm:t>
    </dgm:pt>
    <dgm:pt modelId="{7930DD25-C1C8-4F8E-8DBF-FC9F88DA28A3}" type="sibTrans" cxnId="{2F6DBC20-43F9-482D-841B-70CDFB47E2D3}">
      <dgm:prSet/>
      <dgm:spPr/>
      <dgm:t>
        <a:bodyPr/>
        <a:lstStyle/>
        <a:p>
          <a:endParaRPr lang="en-US"/>
        </a:p>
      </dgm:t>
    </dgm:pt>
    <dgm:pt modelId="{60A393B6-479A-4FF3-A182-4A0D1411E90C}">
      <dgm:prSet/>
      <dgm:spPr/>
      <dgm:t>
        <a:bodyPr/>
        <a:lstStyle/>
        <a:p>
          <a:r>
            <a:rPr lang="nl-NL"/>
            <a:t>Klassikaal: Wat viel je op bij de uitkomst van de test?</a:t>
          </a:r>
          <a:endParaRPr lang="en-US"/>
        </a:p>
      </dgm:t>
    </dgm:pt>
    <dgm:pt modelId="{89DE2863-E24C-44CB-A7E0-15DCAE1001FB}" type="parTrans" cxnId="{7E752A49-824F-49E7-B257-8A6DEB72BDBA}">
      <dgm:prSet/>
      <dgm:spPr/>
      <dgm:t>
        <a:bodyPr/>
        <a:lstStyle/>
        <a:p>
          <a:endParaRPr lang="en-US"/>
        </a:p>
      </dgm:t>
    </dgm:pt>
    <dgm:pt modelId="{4272042E-F931-4B0D-90D2-3DD75C1FBDCF}" type="sibTrans" cxnId="{7E752A49-824F-49E7-B257-8A6DEB72BDBA}">
      <dgm:prSet/>
      <dgm:spPr/>
      <dgm:t>
        <a:bodyPr/>
        <a:lstStyle/>
        <a:p>
          <a:endParaRPr lang="en-US"/>
        </a:p>
      </dgm:t>
    </dgm:pt>
    <dgm:pt modelId="{F8DA8140-6DA7-427D-B56F-667E82D535FE}" type="pres">
      <dgm:prSet presAssocID="{F031F1CA-86D5-436D-8E95-11C19B3E5FA4}" presName="diagram" presStyleCnt="0">
        <dgm:presLayoutVars>
          <dgm:dir/>
          <dgm:resizeHandles val="exact"/>
        </dgm:presLayoutVars>
      </dgm:prSet>
      <dgm:spPr/>
    </dgm:pt>
    <dgm:pt modelId="{69FF00F1-B3F4-433C-82C4-DD231D1E2E94}" type="pres">
      <dgm:prSet presAssocID="{547DB21F-E6C8-40E2-85DF-16A61BDFC06F}" presName="node" presStyleLbl="node1" presStyleIdx="0" presStyleCnt="2">
        <dgm:presLayoutVars>
          <dgm:bulletEnabled val="1"/>
        </dgm:presLayoutVars>
      </dgm:prSet>
      <dgm:spPr/>
    </dgm:pt>
    <dgm:pt modelId="{7A00A1A4-2C74-4FC1-AE3D-0343216A8760}" type="pres">
      <dgm:prSet presAssocID="{7930DD25-C1C8-4F8E-8DBF-FC9F88DA28A3}" presName="sibTrans" presStyleCnt="0"/>
      <dgm:spPr/>
    </dgm:pt>
    <dgm:pt modelId="{0EFC4641-0DDB-4A78-B447-C9549FE05366}" type="pres">
      <dgm:prSet presAssocID="{60A393B6-479A-4FF3-A182-4A0D1411E90C}" presName="node" presStyleLbl="node1" presStyleIdx="1" presStyleCnt="2">
        <dgm:presLayoutVars>
          <dgm:bulletEnabled val="1"/>
        </dgm:presLayoutVars>
      </dgm:prSet>
      <dgm:spPr/>
    </dgm:pt>
  </dgm:ptLst>
  <dgm:cxnLst>
    <dgm:cxn modelId="{FA3B0116-C622-4F24-997A-258CD4D2502A}" type="presOf" srcId="{60A393B6-479A-4FF3-A182-4A0D1411E90C}" destId="{0EFC4641-0DDB-4A78-B447-C9549FE05366}" srcOrd="0" destOrd="0" presId="urn:microsoft.com/office/officeart/2005/8/layout/default"/>
    <dgm:cxn modelId="{2F6DBC20-43F9-482D-841B-70CDFB47E2D3}" srcId="{F031F1CA-86D5-436D-8E95-11C19B3E5FA4}" destId="{547DB21F-E6C8-40E2-85DF-16A61BDFC06F}" srcOrd="0" destOrd="0" parTransId="{13D0F9AA-D481-436A-B412-0BB297D92E35}" sibTransId="{7930DD25-C1C8-4F8E-8DBF-FC9F88DA28A3}"/>
    <dgm:cxn modelId="{97B7DB3B-8CBE-476B-9EB0-B3632648C699}" type="presOf" srcId="{F031F1CA-86D5-436D-8E95-11C19B3E5FA4}" destId="{F8DA8140-6DA7-427D-B56F-667E82D535FE}" srcOrd="0" destOrd="0" presId="urn:microsoft.com/office/officeart/2005/8/layout/default"/>
    <dgm:cxn modelId="{7E752A49-824F-49E7-B257-8A6DEB72BDBA}" srcId="{F031F1CA-86D5-436D-8E95-11C19B3E5FA4}" destId="{60A393B6-479A-4FF3-A182-4A0D1411E90C}" srcOrd="1" destOrd="0" parTransId="{89DE2863-E24C-44CB-A7E0-15DCAE1001FB}" sibTransId="{4272042E-F931-4B0D-90D2-3DD75C1FBDCF}"/>
    <dgm:cxn modelId="{99FA83A8-DDD1-4BE1-B885-7726628B064D}" type="presOf" srcId="{547DB21F-E6C8-40E2-85DF-16A61BDFC06F}" destId="{69FF00F1-B3F4-433C-82C4-DD231D1E2E94}" srcOrd="0" destOrd="0" presId="urn:microsoft.com/office/officeart/2005/8/layout/default"/>
    <dgm:cxn modelId="{C2922BD2-978F-432B-B9F3-9D7D1B9D919F}" type="presParOf" srcId="{F8DA8140-6DA7-427D-B56F-667E82D535FE}" destId="{69FF00F1-B3F4-433C-82C4-DD231D1E2E94}" srcOrd="0" destOrd="0" presId="urn:microsoft.com/office/officeart/2005/8/layout/default"/>
    <dgm:cxn modelId="{E7CE7F72-0D3F-4EA3-A0B0-F6137BF079DA}" type="presParOf" srcId="{F8DA8140-6DA7-427D-B56F-667E82D535FE}" destId="{7A00A1A4-2C74-4FC1-AE3D-0343216A8760}" srcOrd="1" destOrd="0" presId="urn:microsoft.com/office/officeart/2005/8/layout/default"/>
    <dgm:cxn modelId="{F91EE011-30E4-4011-A752-73831F11C355}" type="presParOf" srcId="{F8DA8140-6DA7-427D-B56F-667E82D535FE}" destId="{0EFC4641-0DDB-4A78-B447-C9549FE05366}" srcOrd="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366E931-46F5-4A6E-AF14-2001A636864E}" type="doc">
      <dgm:prSet loTypeId="urn:microsoft.com/office/officeart/2008/layout/LinedList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953C15DF-399B-4F8E-8328-FFDCFEDF66A4}">
      <dgm:prSet/>
      <dgm:spPr/>
      <dgm:t>
        <a:bodyPr/>
        <a:lstStyle/>
        <a:p>
          <a:r>
            <a:rPr lang="nl-NL"/>
            <a:t>Maak een cv en een motivatiebrief voor een baan die jij zou willen hebben na het behalen van je diploma.</a:t>
          </a:r>
          <a:endParaRPr lang="en-US"/>
        </a:p>
      </dgm:t>
    </dgm:pt>
    <dgm:pt modelId="{B689AD9E-4AF7-4121-9E0E-A74EE525AF64}" type="parTrans" cxnId="{46D54E4E-2C6B-4B7F-8645-EE0FDDC198E0}">
      <dgm:prSet/>
      <dgm:spPr/>
      <dgm:t>
        <a:bodyPr/>
        <a:lstStyle/>
        <a:p>
          <a:endParaRPr lang="en-US"/>
        </a:p>
      </dgm:t>
    </dgm:pt>
    <dgm:pt modelId="{F8DF2281-E190-4BFB-B894-DF93368EB628}" type="sibTrans" cxnId="{46D54E4E-2C6B-4B7F-8645-EE0FDDC198E0}">
      <dgm:prSet/>
      <dgm:spPr/>
      <dgm:t>
        <a:bodyPr/>
        <a:lstStyle/>
        <a:p>
          <a:endParaRPr lang="en-US"/>
        </a:p>
      </dgm:t>
    </dgm:pt>
    <dgm:pt modelId="{F75188AA-CE27-43B3-BC45-821F9AC6AF73}">
      <dgm:prSet/>
      <dgm:spPr/>
      <dgm:t>
        <a:bodyPr/>
        <a:lstStyle/>
        <a:p>
          <a:r>
            <a:rPr lang="nl-NL"/>
            <a:t>Je kunt een vacature gebruiken die je gevonden hebt in de vorige les.</a:t>
          </a:r>
          <a:endParaRPr lang="en-US"/>
        </a:p>
      </dgm:t>
    </dgm:pt>
    <dgm:pt modelId="{56544362-2364-4948-83A1-7A1754D37400}" type="parTrans" cxnId="{D4A3C8BE-ECAA-4506-8241-058EC9EE8C9F}">
      <dgm:prSet/>
      <dgm:spPr/>
      <dgm:t>
        <a:bodyPr/>
        <a:lstStyle/>
        <a:p>
          <a:endParaRPr lang="en-US"/>
        </a:p>
      </dgm:t>
    </dgm:pt>
    <dgm:pt modelId="{E2745F53-7C41-4AAE-85F1-8F114A69A363}" type="sibTrans" cxnId="{D4A3C8BE-ECAA-4506-8241-058EC9EE8C9F}">
      <dgm:prSet/>
      <dgm:spPr/>
      <dgm:t>
        <a:bodyPr/>
        <a:lstStyle/>
        <a:p>
          <a:endParaRPr lang="en-US"/>
        </a:p>
      </dgm:t>
    </dgm:pt>
    <dgm:pt modelId="{3B5AF361-D45D-4681-B261-32378699DC04}" type="pres">
      <dgm:prSet presAssocID="{3366E931-46F5-4A6E-AF14-2001A636864E}" presName="vert0" presStyleCnt="0">
        <dgm:presLayoutVars>
          <dgm:dir/>
          <dgm:animOne val="branch"/>
          <dgm:animLvl val="lvl"/>
        </dgm:presLayoutVars>
      </dgm:prSet>
      <dgm:spPr/>
    </dgm:pt>
    <dgm:pt modelId="{39B64697-BE5F-4BD0-91AB-D0F358244FF6}" type="pres">
      <dgm:prSet presAssocID="{953C15DF-399B-4F8E-8328-FFDCFEDF66A4}" presName="thickLine" presStyleLbl="alignNode1" presStyleIdx="0" presStyleCnt="2"/>
      <dgm:spPr/>
    </dgm:pt>
    <dgm:pt modelId="{0B039047-5083-40E9-8FFE-B63B1691AE66}" type="pres">
      <dgm:prSet presAssocID="{953C15DF-399B-4F8E-8328-FFDCFEDF66A4}" presName="horz1" presStyleCnt="0"/>
      <dgm:spPr/>
    </dgm:pt>
    <dgm:pt modelId="{BF33622B-4AF9-433A-A8C5-699AB11D5989}" type="pres">
      <dgm:prSet presAssocID="{953C15DF-399B-4F8E-8328-FFDCFEDF66A4}" presName="tx1" presStyleLbl="revTx" presStyleIdx="0" presStyleCnt="2"/>
      <dgm:spPr/>
    </dgm:pt>
    <dgm:pt modelId="{0238AB63-98AF-4E6F-A08B-7D20D8303033}" type="pres">
      <dgm:prSet presAssocID="{953C15DF-399B-4F8E-8328-FFDCFEDF66A4}" presName="vert1" presStyleCnt="0"/>
      <dgm:spPr/>
    </dgm:pt>
    <dgm:pt modelId="{4CA0ED41-B43F-4F2A-872D-303B8723BFEE}" type="pres">
      <dgm:prSet presAssocID="{F75188AA-CE27-43B3-BC45-821F9AC6AF73}" presName="thickLine" presStyleLbl="alignNode1" presStyleIdx="1" presStyleCnt="2"/>
      <dgm:spPr/>
    </dgm:pt>
    <dgm:pt modelId="{0C5CB3D4-72EC-4530-A54B-89952C5EDB05}" type="pres">
      <dgm:prSet presAssocID="{F75188AA-CE27-43B3-BC45-821F9AC6AF73}" presName="horz1" presStyleCnt="0"/>
      <dgm:spPr/>
    </dgm:pt>
    <dgm:pt modelId="{8A39C691-D906-4F88-8D08-B0E26691ABE7}" type="pres">
      <dgm:prSet presAssocID="{F75188AA-CE27-43B3-BC45-821F9AC6AF73}" presName="tx1" presStyleLbl="revTx" presStyleIdx="1" presStyleCnt="2"/>
      <dgm:spPr/>
    </dgm:pt>
    <dgm:pt modelId="{50E04B41-E617-4D7C-88FD-464B1AB8E45D}" type="pres">
      <dgm:prSet presAssocID="{F75188AA-CE27-43B3-BC45-821F9AC6AF73}" presName="vert1" presStyleCnt="0"/>
      <dgm:spPr/>
    </dgm:pt>
  </dgm:ptLst>
  <dgm:cxnLst>
    <dgm:cxn modelId="{D25C2620-B533-4921-A2D4-8CDCA9EAE056}" type="presOf" srcId="{953C15DF-399B-4F8E-8328-FFDCFEDF66A4}" destId="{BF33622B-4AF9-433A-A8C5-699AB11D5989}" srcOrd="0" destOrd="0" presId="urn:microsoft.com/office/officeart/2008/layout/LinedList"/>
    <dgm:cxn modelId="{46D54E4E-2C6B-4B7F-8645-EE0FDDC198E0}" srcId="{3366E931-46F5-4A6E-AF14-2001A636864E}" destId="{953C15DF-399B-4F8E-8328-FFDCFEDF66A4}" srcOrd="0" destOrd="0" parTransId="{B689AD9E-4AF7-4121-9E0E-A74EE525AF64}" sibTransId="{F8DF2281-E190-4BFB-B894-DF93368EB628}"/>
    <dgm:cxn modelId="{2C10C58A-54AF-4621-845D-49DCCA874425}" type="presOf" srcId="{3366E931-46F5-4A6E-AF14-2001A636864E}" destId="{3B5AF361-D45D-4681-B261-32378699DC04}" srcOrd="0" destOrd="0" presId="urn:microsoft.com/office/officeart/2008/layout/LinedList"/>
    <dgm:cxn modelId="{D4A3C8BE-ECAA-4506-8241-058EC9EE8C9F}" srcId="{3366E931-46F5-4A6E-AF14-2001A636864E}" destId="{F75188AA-CE27-43B3-BC45-821F9AC6AF73}" srcOrd="1" destOrd="0" parTransId="{56544362-2364-4948-83A1-7A1754D37400}" sibTransId="{E2745F53-7C41-4AAE-85F1-8F114A69A363}"/>
    <dgm:cxn modelId="{CD9666FA-3E67-44AC-A395-9352893724BA}" type="presOf" srcId="{F75188AA-CE27-43B3-BC45-821F9AC6AF73}" destId="{8A39C691-D906-4F88-8D08-B0E26691ABE7}" srcOrd="0" destOrd="0" presId="urn:microsoft.com/office/officeart/2008/layout/LinedList"/>
    <dgm:cxn modelId="{5350B9CB-21D4-4EBB-8CDC-9D78A4F9F5E1}" type="presParOf" srcId="{3B5AF361-D45D-4681-B261-32378699DC04}" destId="{39B64697-BE5F-4BD0-91AB-D0F358244FF6}" srcOrd="0" destOrd="0" presId="urn:microsoft.com/office/officeart/2008/layout/LinedList"/>
    <dgm:cxn modelId="{73054DB3-993B-4398-8FDF-57F8A752CB1B}" type="presParOf" srcId="{3B5AF361-D45D-4681-B261-32378699DC04}" destId="{0B039047-5083-40E9-8FFE-B63B1691AE66}" srcOrd="1" destOrd="0" presId="urn:microsoft.com/office/officeart/2008/layout/LinedList"/>
    <dgm:cxn modelId="{A0D40443-8E4F-4D40-BBF3-B7DE0209A817}" type="presParOf" srcId="{0B039047-5083-40E9-8FFE-B63B1691AE66}" destId="{BF33622B-4AF9-433A-A8C5-699AB11D5989}" srcOrd="0" destOrd="0" presId="urn:microsoft.com/office/officeart/2008/layout/LinedList"/>
    <dgm:cxn modelId="{D887B907-6329-4431-A5B3-E92855C770EA}" type="presParOf" srcId="{0B039047-5083-40E9-8FFE-B63B1691AE66}" destId="{0238AB63-98AF-4E6F-A08B-7D20D8303033}" srcOrd="1" destOrd="0" presId="urn:microsoft.com/office/officeart/2008/layout/LinedList"/>
    <dgm:cxn modelId="{74F76E75-2A9E-4847-9883-54F581BC3B25}" type="presParOf" srcId="{3B5AF361-D45D-4681-B261-32378699DC04}" destId="{4CA0ED41-B43F-4F2A-872D-303B8723BFEE}" srcOrd="2" destOrd="0" presId="urn:microsoft.com/office/officeart/2008/layout/LinedList"/>
    <dgm:cxn modelId="{E24E02F3-9E89-49CE-8E8A-19C6040E3DCD}" type="presParOf" srcId="{3B5AF361-D45D-4681-B261-32378699DC04}" destId="{0C5CB3D4-72EC-4530-A54B-89952C5EDB05}" srcOrd="3" destOrd="0" presId="urn:microsoft.com/office/officeart/2008/layout/LinedList"/>
    <dgm:cxn modelId="{F893B5D3-F3BA-44AB-B3A1-BB8905AF2BA1}" type="presParOf" srcId="{0C5CB3D4-72EC-4530-A54B-89952C5EDB05}" destId="{8A39C691-D906-4F88-8D08-B0E26691ABE7}" srcOrd="0" destOrd="0" presId="urn:microsoft.com/office/officeart/2008/layout/LinedList"/>
    <dgm:cxn modelId="{0D9C1F5D-155D-4AD0-AED9-CF6C04436A5E}" type="presParOf" srcId="{0C5CB3D4-72EC-4530-A54B-89952C5EDB05}" destId="{50E04B41-E617-4D7C-88FD-464B1AB8E45D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9FF00F1-B3F4-433C-82C4-DD231D1E2E94}">
      <dsp:nvSpPr>
        <dsp:cNvPr id="0" name=""/>
        <dsp:cNvSpPr/>
      </dsp:nvSpPr>
      <dsp:spPr>
        <a:xfrm>
          <a:off x="723553" y="2495"/>
          <a:ext cx="4364020" cy="2618412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210" tIns="156210" rIns="156210" bIns="156210" numCol="1" spcCol="1270" anchor="ctr" anchorCtr="0">
          <a:noAutofit/>
        </a:bodyPr>
        <a:lstStyle/>
        <a:p>
          <a:pPr marL="0" lvl="0" indent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4100" kern="1200">
              <a:hlinkClick xmlns:r="http://schemas.openxmlformats.org/officeDocument/2006/relationships" r:id="rId1"/>
            </a:rPr>
            <a:t>Solliciteren test | Sollicitatietest | 123test.nl</a:t>
          </a:r>
          <a:endParaRPr lang="en-US" sz="4100" kern="1200"/>
        </a:p>
      </dsp:txBody>
      <dsp:txXfrm>
        <a:off x="723553" y="2495"/>
        <a:ext cx="4364020" cy="2618412"/>
      </dsp:txXfrm>
    </dsp:sp>
    <dsp:sp modelId="{0EFC4641-0DDB-4A78-B447-C9549FE05366}">
      <dsp:nvSpPr>
        <dsp:cNvPr id="0" name=""/>
        <dsp:cNvSpPr/>
      </dsp:nvSpPr>
      <dsp:spPr>
        <a:xfrm>
          <a:off x="723553" y="3057310"/>
          <a:ext cx="4364020" cy="2618412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210" tIns="156210" rIns="156210" bIns="156210" numCol="1" spcCol="1270" anchor="ctr" anchorCtr="0">
          <a:noAutofit/>
        </a:bodyPr>
        <a:lstStyle/>
        <a:p>
          <a:pPr marL="0" lvl="0" indent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4100" kern="1200"/>
            <a:t>Klassikaal: Wat viel je op bij de uitkomst van de test?</a:t>
          </a:r>
          <a:endParaRPr lang="en-US" sz="4100" kern="1200"/>
        </a:p>
      </dsp:txBody>
      <dsp:txXfrm>
        <a:off x="723553" y="3057310"/>
        <a:ext cx="4364020" cy="261841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9B64697-BE5F-4BD0-91AB-D0F358244FF6}">
      <dsp:nvSpPr>
        <dsp:cNvPr id="0" name=""/>
        <dsp:cNvSpPr/>
      </dsp:nvSpPr>
      <dsp:spPr>
        <a:xfrm>
          <a:off x="0" y="0"/>
          <a:ext cx="6291714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F33622B-4AF9-433A-A8C5-699AB11D5989}">
      <dsp:nvSpPr>
        <dsp:cNvPr id="0" name=""/>
        <dsp:cNvSpPr/>
      </dsp:nvSpPr>
      <dsp:spPr>
        <a:xfrm>
          <a:off x="0" y="0"/>
          <a:ext cx="6291714" cy="276536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8590" tIns="148590" rIns="148590" bIns="148590" numCol="1" spcCol="1270" anchor="t" anchorCtr="0">
          <a:noAutofit/>
        </a:bodyPr>
        <a:lstStyle/>
        <a:p>
          <a:pPr marL="0" lvl="0" indent="0" algn="l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3900" kern="1200"/>
            <a:t>Maak een cv en een motivatiebrief voor een baan die jij zou willen hebben na het behalen van je diploma.</a:t>
          </a:r>
          <a:endParaRPr lang="en-US" sz="3900" kern="1200"/>
        </a:p>
      </dsp:txBody>
      <dsp:txXfrm>
        <a:off x="0" y="0"/>
        <a:ext cx="6291714" cy="2765367"/>
      </dsp:txXfrm>
    </dsp:sp>
    <dsp:sp modelId="{4CA0ED41-B43F-4F2A-872D-303B8723BFEE}">
      <dsp:nvSpPr>
        <dsp:cNvPr id="0" name=""/>
        <dsp:cNvSpPr/>
      </dsp:nvSpPr>
      <dsp:spPr>
        <a:xfrm>
          <a:off x="0" y="2765367"/>
          <a:ext cx="6291714" cy="0"/>
        </a:xfrm>
        <a:prstGeom prst="line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accent2">
              <a:hueOff val="-1455363"/>
              <a:satOff val="-83928"/>
              <a:lumOff val="862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A39C691-D906-4F88-8D08-B0E26691ABE7}">
      <dsp:nvSpPr>
        <dsp:cNvPr id="0" name=""/>
        <dsp:cNvSpPr/>
      </dsp:nvSpPr>
      <dsp:spPr>
        <a:xfrm>
          <a:off x="0" y="2765367"/>
          <a:ext cx="6291714" cy="276536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8590" tIns="148590" rIns="148590" bIns="148590" numCol="1" spcCol="1270" anchor="t" anchorCtr="0">
          <a:noAutofit/>
        </a:bodyPr>
        <a:lstStyle/>
        <a:p>
          <a:pPr marL="0" lvl="0" indent="0" algn="l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3900" kern="1200"/>
            <a:t>Je kunt een vacature gebruiken die je gevonden hebt in de vorige les.</a:t>
          </a:r>
          <a:endParaRPr lang="en-US" sz="3900" kern="1200"/>
        </a:p>
      </dsp:txBody>
      <dsp:txXfrm>
        <a:off x="0" y="2765367"/>
        <a:ext cx="6291714" cy="276536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D5E4EBF-92FF-4877-812B-0583F16F2C3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7998965C-C4CE-423B-8163-2BE7AE55FA8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0B7A2FBD-A081-4E24-A7FB-D019031F91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1F119-C6CD-42B3-9629-87DAEBC4B48D}" type="datetimeFigureOut">
              <a:rPr lang="nl-NL" smtClean="0"/>
              <a:t>22-11-2021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39446328-187D-44C9-9966-E879EEBD7E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CC5A50FB-AF3C-4C6D-8B07-E6E189F64C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97FE9-2A34-42D7-993A-D9B2BFCF23E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831948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A9FDE39-5908-400A-8462-858ABE89FC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0D386F95-A89C-4261-BA7C-1A3B0FCAA4D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09120E6C-00FE-4DAB-B671-A31E643DE8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1F119-C6CD-42B3-9629-87DAEBC4B48D}" type="datetimeFigureOut">
              <a:rPr lang="nl-NL" smtClean="0"/>
              <a:t>22-11-2021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6ED38D0D-2FF2-498F-A03C-782A3D211F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B1A172A6-4DDD-4557-B11D-4B13C036DC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97FE9-2A34-42D7-993A-D9B2BFCF23E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921872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3BF7E33C-00A2-4C00-A7E1-B42DA91396F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928D52ED-CDFF-421D-881D-F8E0683A0F9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471244DF-E484-45BC-B8C8-3426672B1B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1F119-C6CD-42B3-9629-87DAEBC4B48D}" type="datetimeFigureOut">
              <a:rPr lang="nl-NL" smtClean="0"/>
              <a:t>22-11-2021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A8313289-17C6-4AE2-83B2-4698189C79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19EC52E4-5D2F-4D7D-8232-2D76EC1174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97FE9-2A34-42D7-993A-D9B2BFCF23E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204815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1FDEE16-7D56-457A-8F11-9201CE84FB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CA78C1A-88B1-4E68-B697-CCB4D70276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43C72E68-6E22-44B6-829D-07BABF719A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1F119-C6CD-42B3-9629-87DAEBC4B48D}" type="datetimeFigureOut">
              <a:rPr lang="nl-NL" smtClean="0"/>
              <a:t>22-11-2021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E63145EB-A41C-4504-8D58-6A39909291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503D42DB-0D72-4872-9C39-0AFF0C1D6C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97FE9-2A34-42D7-993A-D9B2BFCF23E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102786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9C4991D-BB79-44B8-9E9C-F05D32F4DF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9CDFEAFC-B6E1-4567-A7E2-A7A411F69D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AA060968-2C5C-425F-895F-589929EF91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1F119-C6CD-42B3-9629-87DAEBC4B48D}" type="datetimeFigureOut">
              <a:rPr lang="nl-NL" smtClean="0"/>
              <a:t>22-11-2021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27DFE1BE-3C0B-49EA-B0F4-4F649CFFA2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BB699D9A-4597-4901-9D84-88310BBBA8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97FE9-2A34-42D7-993A-D9B2BFCF23E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366754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5F415E8-3950-4CC7-8E54-662A41D7A2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1CED3FC-5810-4A67-8554-C15D2556E7F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559CFAAE-E5C7-47D5-A089-9F20668C2E3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27D38A50-7DBF-4729-9E38-7B85BB7052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1F119-C6CD-42B3-9629-87DAEBC4B48D}" type="datetimeFigureOut">
              <a:rPr lang="nl-NL" smtClean="0"/>
              <a:t>22-11-2021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98CDA115-3981-4343-9C68-ADE7291B72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5252A5E0-652B-45BB-BEFC-D344D23F2B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97FE9-2A34-42D7-993A-D9B2BFCF23E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253354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1B9CDBF-E06C-4A28-8D44-76B2960AA2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5012D896-767D-45E0-B552-91A4DD2A84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12A608E2-6A26-4544-807D-2E6B70B8F7B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B448B556-9930-4B2B-8E95-6CB01E904A3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0B5A7AAC-4B87-4622-9E9A-47826BCE11C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474AB173-CC0F-4536-8075-B4D815818B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1F119-C6CD-42B3-9629-87DAEBC4B48D}" type="datetimeFigureOut">
              <a:rPr lang="nl-NL" smtClean="0"/>
              <a:t>22-11-2021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6ABA3A00-0290-422B-9A41-57EEEDB482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6A499E73-BE3F-4331-9A5D-5CCE5F9E21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97FE9-2A34-42D7-993A-D9B2BFCF23E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543788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24DD186-FE14-4396-8343-E6CBFCDB6D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018E77B2-3536-4D49-A346-674F98A9EB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1F119-C6CD-42B3-9629-87DAEBC4B48D}" type="datetimeFigureOut">
              <a:rPr lang="nl-NL" smtClean="0"/>
              <a:t>22-11-2021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C7C84688-2189-405D-B213-907BA2A573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BD1CC5D0-7D5C-4096-9A06-39C0008CF1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97FE9-2A34-42D7-993A-D9B2BFCF23E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701503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69881102-A97C-4571-A3F1-57FDCE2777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1F119-C6CD-42B3-9629-87DAEBC4B48D}" type="datetimeFigureOut">
              <a:rPr lang="nl-NL" smtClean="0"/>
              <a:t>22-11-2021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24B71687-EAA3-4CB6-AD0C-1BAD7B92A8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BA9A08A3-0B47-4669-945F-5EE57EEE53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97FE9-2A34-42D7-993A-D9B2BFCF23E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93015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71413DA-1AA6-440F-836B-8905C73918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EEF45D9-3A7A-4477-BB06-7A03991D24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F0FEFDA6-D6C8-4795-81B6-6A24AD70CC3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C9BF8B54-4BC3-44F8-8BA7-DAF68BA0B1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1F119-C6CD-42B3-9629-87DAEBC4B48D}" type="datetimeFigureOut">
              <a:rPr lang="nl-NL" smtClean="0"/>
              <a:t>22-11-2021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A8D77129-96FD-4D98-A176-D0BD47A092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A1B41D23-2CA6-44EA-84E0-94CB5D2FC4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97FE9-2A34-42D7-993A-D9B2BFCF23E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323800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94710AD-C123-403A-8135-4014E3121F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A9C861EE-2C0A-4F20-8BC5-48F2B35317D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496C2904-113B-4F38-956B-774061520B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9AE65013-DCB6-406C-BE39-8A3300308D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1F119-C6CD-42B3-9629-87DAEBC4B48D}" type="datetimeFigureOut">
              <a:rPr lang="nl-NL" smtClean="0"/>
              <a:t>22-11-2021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1AEE85C6-9AEE-416A-B511-CCC48CED69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65B67864-7809-42F8-B168-3C6E80E5C8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97FE9-2A34-42D7-993A-D9B2BFCF23E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663155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E37FF857-6BB8-4A1B-883F-F148FBB1A1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6AD2DC2D-8669-491F-A5B5-7744586051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2BFCAD50-5080-47C5-B4B5-9727BF02886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11F119-C6CD-42B3-9629-87DAEBC4B48D}" type="datetimeFigureOut">
              <a:rPr lang="nl-NL" smtClean="0"/>
              <a:t>22-11-2021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708CD2BA-66CA-4BE8-AEDD-72CEDB2CACD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4A6CF57A-AB37-48A2-9DBB-DB859D3BF59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397FE9-2A34-42D7-993A-D9B2BFCF23E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491930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rfoPiGbj3CE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3AXTq2_l8bo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6F5A5072-7B47-4D32-B52A-4EBBF590B8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715DAF0-AE1B-46C9-8A6B-DB2AA05AB9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2" y="-22693"/>
            <a:ext cx="12191999" cy="4374129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rgbClr val="000000"/>
              </a:gs>
            </a:gsLst>
            <a:lin ang="15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016219D-510E-4184-9090-6D5578A87B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3908719" y="-3931841"/>
            <a:ext cx="4374557" cy="12192000"/>
          </a:xfrm>
          <a:prstGeom prst="rect">
            <a:avLst/>
          </a:prstGeom>
          <a:gradFill>
            <a:gsLst>
              <a:gs pos="40000">
                <a:schemeClr val="accent1">
                  <a:alpha val="0"/>
                </a:schemeClr>
              </a:gs>
              <a:gs pos="100000">
                <a:schemeClr val="accent1">
                  <a:lumMod val="75000"/>
                  <a:alpha val="52000"/>
                </a:schemeClr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FF4A713-7B75-4B21-90D7-5AB19547C7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4136696" y="-3703868"/>
            <a:ext cx="4374128" cy="11736479"/>
          </a:xfrm>
          <a:prstGeom prst="rect">
            <a:avLst/>
          </a:prstGeom>
          <a:gradFill>
            <a:gsLst>
              <a:gs pos="17000">
                <a:schemeClr val="accent1">
                  <a:alpha val="0"/>
                </a:schemeClr>
              </a:gs>
              <a:gs pos="100000">
                <a:srgbClr val="000000">
                  <a:alpha val="37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C631C0B-6DA6-4E57-8231-CE32B3434A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5" y="-22690"/>
            <a:ext cx="8542485" cy="437412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  <a:alpha val="0"/>
                </a:schemeClr>
              </a:gs>
              <a:gs pos="100000">
                <a:srgbClr val="000000">
                  <a:alpha val="25000"/>
                </a:srgbClr>
              </a:gs>
            </a:gsLst>
            <a:lin ang="18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C29501E6-A978-4A61-9689-9085AF97A5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2508972">
            <a:off x="5945431" y="-1032053"/>
            <a:ext cx="4990147" cy="4439131"/>
          </a:xfrm>
          <a:custGeom>
            <a:avLst/>
            <a:gdLst>
              <a:gd name="connsiteX0" fmla="*/ 4990147 w 4990147"/>
              <a:gd name="connsiteY0" fmla="*/ 2229378 h 4439131"/>
              <a:gd name="connsiteX1" fmla="*/ 917384 w 4990147"/>
              <a:gd name="connsiteY1" fmla="*/ 4439131 h 4439131"/>
              <a:gd name="connsiteX2" fmla="*/ 910814 w 4990147"/>
              <a:gd name="connsiteY2" fmla="*/ 4434219 h 4439131"/>
              <a:gd name="connsiteX3" fmla="*/ 0 w 4990147"/>
              <a:gd name="connsiteY3" fmla="*/ 2502877 h 4439131"/>
              <a:gd name="connsiteX4" fmla="*/ 2502877 w 4990147"/>
              <a:gd name="connsiteY4" fmla="*/ 0 h 4439131"/>
              <a:gd name="connsiteX5" fmla="*/ 4954904 w 4990147"/>
              <a:gd name="connsiteY5" fmla="*/ 1998460 h 44391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990147" h="4439131">
                <a:moveTo>
                  <a:pt x="4990147" y="2229378"/>
                </a:moveTo>
                <a:lnTo>
                  <a:pt x="917384" y="4439131"/>
                </a:lnTo>
                <a:lnTo>
                  <a:pt x="910814" y="4434219"/>
                </a:lnTo>
                <a:cubicBezTo>
                  <a:pt x="354557" y="3975154"/>
                  <a:pt x="0" y="3280421"/>
                  <a:pt x="0" y="2502877"/>
                </a:cubicBezTo>
                <a:cubicBezTo>
                  <a:pt x="0" y="1120576"/>
                  <a:pt x="1120576" y="0"/>
                  <a:pt x="2502877" y="0"/>
                </a:cubicBezTo>
                <a:cubicBezTo>
                  <a:pt x="3712390" y="0"/>
                  <a:pt x="4721520" y="857941"/>
                  <a:pt x="4954904" y="1998460"/>
                </a:cubicBezTo>
                <a:close/>
              </a:path>
            </a:pathLst>
          </a:custGeom>
          <a:gradFill>
            <a:gsLst>
              <a:gs pos="0">
                <a:schemeClr val="accent1">
                  <a:alpha val="22000"/>
                </a:schemeClr>
              </a:gs>
              <a:gs pos="87000">
                <a:schemeClr val="accent1">
                  <a:lumMod val="60000"/>
                  <a:lumOff val="40000"/>
                  <a:alpha val="2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18847D72-27E8-4C51-B239-CCDAA15E907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14824" y="735106"/>
            <a:ext cx="10053763" cy="2928470"/>
          </a:xfrm>
        </p:spPr>
        <p:txBody>
          <a:bodyPr anchor="b">
            <a:normAutofit/>
          </a:bodyPr>
          <a:lstStyle/>
          <a:p>
            <a:pPr algn="l"/>
            <a:r>
              <a:rPr lang="nl-NL" sz="4800">
                <a:solidFill>
                  <a:srgbClr val="FFFFFF"/>
                </a:solidFill>
              </a:rPr>
              <a:t>Les 6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CDD8CE01-AD3D-4DCE-AF78-23955F5AE18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50682" y="4870824"/>
            <a:ext cx="10005951" cy="1458258"/>
          </a:xfrm>
        </p:spPr>
        <p:txBody>
          <a:bodyPr anchor="ctr">
            <a:normAutofit/>
          </a:bodyPr>
          <a:lstStyle/>
          <a:p>
            <a:pPr algn="l"/>
            <a:r>
              <a:rPr lang="nl-NL" sz="5400" dirty="0"/>
              <a:t>Solliciteren</a:t>
            </a:r>
          </a:p>
        </p:txBody>
      </p:sp>
    </p:spTree>
    <p:extLst>
      <p:ext uri="{BB962C8B-B14F-4D97-AF65-F5344CB8AC3E}">
        <p14:creationId xmlns:p14="http://schemas.microsoft.com/office/powerpoint/2010/main" val="24886228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C05CBC3C-2E5A-4839-8B9B-2E5A6ADF0F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DB5B423A-57CC-4C58-AA26-8E2E862B03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1"/>
            <a:ext cx="5217023" cy="3994777"/>
          </a:xfrm>
          <a:custGeom>
            <a:avLst/>
            <a:gdLst>
              <a:gd name="connsiteX0" fmla="*/ 1945461 w 5217023"/>
              <a:gd name="connsiteY0" fmla="*/ 3787398 h 3994777"/>
              <a:gd name="connsiteX1" fmla="*/ 1942113 w 5217023"/>
              <a:gd name="connsiteY1" fmla="*/ 3790053 h 3994777"/>
              <a:gd name="connsiteX2" fmla="*/ 1946982 w 5217023"/>
              <a:gd name="connsiteY2" fmla="*/ 3787990 h 3994777"/>
              <a:gd name="connsiteX3" fmla="*/ 1945461 w 5217023"/>
              <a:gd name="connsiteY3" fmla="*/ 3787398 h 3994777"/>
              <a:gd name="connsiteX4" fmla="*/ 0 w 5217023"/>
              <a:gd name="connsiteY4" fmla="*/ 0 h 3994777"/>
              <a:gd name="connsiteX5" fmla="*/ 5030958 w 5217023"/>
              <a:gd name="connsiteY5" fmla="*/ 0 h 3994777"/>
              <a:gd name="connsiteX6" fmla="*/ 5046198 w 5217023"/>
              <a:gd name="connsiteY6" fmla="*/ 153449 h 3994777"/>
              <a:gd name="connsiteX7" fmla="*/ 5055729 w 5217023"/>
              <a:gd name="connsiteY7" fmla="*/ 415828 h 3994777"/>
              <a:gd name="connsiteX8" fmla="*/ 4735242 w 5217023"/>
              <a:gd name="connsiteY8" fmla="*/ 1867130 h 3994777"/>
              <a:gd name="connsiteX9" fmla="*/ 3907395 w 5217023"/>
              <a:gd name="connsiteY9" fmla="*/ 2938441 h 3994777"/>
              <a:gd name="connsiteX10" fmla="*/ 3946497 w 5217023"/>
              <a:gd name="connsiteY10" fmla="*/ 2908567 h 3994777"/>
              <a:gd name="connsiteX11" fmla="*/ 4585421 w 5217023"/>
              <a:gd name="connsiteY11" fmla="*/ 2188401 h 3994777"/>
              <a:gd name="connsiteX12" fmla="*/ 5142585 w 5217023"/>
              <a:gd name="connsiteY12" fmla="*/ 276891 h 3994777"/>
              <a:gd name="connsiteX13" fmla="*/ 5121833 w 5217023"/>
              <a:gd name="connsiteY13" fmla="*/ 30208 h 3994777"/>
              <a:gd name="connsiteX14" fmla="*/ 5116229 w 5217023"/>
              <a:gd name="connsiteY14" fmla="*/ 0 h 3994777"/>
              <a:gd name="connsiteX15" fmla="*/ 5184724 w 5217023"/>
              <a:gd name="connsiteY15" fmla="*/ 0 h 3994777"/>
              <a:gd name="connsiteX16" fmla="*/ 5196265 w 5217023"/>
              <a:gd name="connsiteY16" fmla="*/ 66113 h 3994777"/>
              <a:gd name="connsiteX17" fmla="*/ 5058603 w 5217023"/>
              <a:gd name="connsiteY17" fmla="*/ 1368242 h 3994777"/>
              <a:gd name="connsiteX18" fmla="*/ 4096624 w 5217023"/>
              <a:gd name="connsiteY18" fmla="*/ 2870829 h 3994777"/>
              <a:gd name="connsiteX19" fmla="*/ 3833203 w 5217023"/>
              <a:gd name="connsiteY19" fmla="*/ 3092190 h 3994777"/>
              <a:gd name="connsiteX20" fmla="*/ 3536509 w 5217023"/>
              <a:gd name="connsiteY20" fmla="*/ 3297128 h 3994777"/>
              <a:gd name="connsiteX21" fmla="*/ 3148966 w 5217023"/>
              <a:gd name="connsiteY21" fmla="*/ 3485478 h 3994777"/>
              <a:gd name="connsiteX22" fmla="*/ 1860557 w 5217023"/>
              <a:gd name="connsiteY22" fmla="*/ 3880910 h 3994777"/>
              <a:gd name="connsiteX23" fmla="*/ 573715 w 5217023"/>
              <a:gd name="connsiteY23" fmla="*/ 3983764 h 3994777"/>
              <a:gd name="connsiteX24" fmla="*/ 108410 w 5217023"/>
              <a:gd name="connsiteY24" fmla="*/ 3908816 h 3994777"/>
              <a:gd name="connsiteX25" fmla="*/ 0 w 5217023"/>
              <a:gd name="connsiteY25" fmla="*/ 3876793 h 3994777"/>
              <a:gd name="connsiteX26" fmla="*/ 0 w 5217023"/>
              <a:gd name="connsiteY26" fmla="*/ 3802912 h 3994777"/>
              <a:gd name="connsiteX27" fmla="*/ 36975 w 5217023"/>
              <a:gd name="connsiteY27" fmla="*/ 3815954 h 3994777"/>
              <a:gd name="connsiteX28" fmla="*/ 561628 w 5217023"/>
              <a:gd name="connsiteY28" fmla="*/ 3912655 h 3994777"/>
              <a:gd name="connsiteX29" fmla="*/ 1683086 w 5217023"/>
              <a:gd name="connsiteY29" fmla="*/ 3844334 h 3994777"/>
              <a:gd name="connsiteX30" fmla="*/ 1806023 w 5217023"/>
              <a:gd name="connsiteY30" fmla="*/ 3820992 h 3994777"/>
              <a:gd name="connsiteX31" fmla="*/ 1921817 w 5217023"/>
              <a:gd name="connsiteY31" fmla="*/ 3795747 h 3994777"/>
              <a:gd name="connsiteX32" fmla="*/ 1243689 w 5217023"/>
              <a:gd name="connsiteY32" fmla="*/ 3846539 h 3994777"/>
              <a:gd name="connsiteX33" fmla="*/ 62875 w 5217023"/>
              <a:gd name="connsiteY33" fmla="*/ 3668143 h 3994777"/>
              <a:gd name="connsiteX34" fmla="*/ 0 w 5217023"/>
              <a:gd name="connsiteY34" fmla="*/ 3644185 h 39947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5217023" h="3994777">
                <a:moveTo>
                  <a:pt x="1945461" y="3787398"/>
                </a:moveTo>
                <a:lnTo>
                  <a:pt x="1942113" y="3790053"/>
                </a:lnTo>
                <a:lnTo>
                  <a:pt x="1946982" y="3787990"/>
                </a:lnTo>
                <a:cubicBezTo>
                  <a:pt x="1946982" y="3787990"/>
                  <a:pt x="1946379" y="3787019"/>
                  <a:pt x="1945461" y="3787398"/>
                </a:cubicBezTo>
                <a:close/>
                <a:moveTo>
                  <a:pt x="0" y="0"/>
                </a:moveTo>
                <a:lnTo>
                  <a:pt x="5030958" y="0"/>
                </a:lnTo>
                <a:lnTo>
                  <a:pt x="5046198" y="153449"/>
                </a:lnTo>
                <a:cubicBezTo>
                  <a:pt x="5052189" y="240558"/>
                  <a:pt x="5055458" y="328007"/>
                  <a:pt x="5055729" y="415828"/>
                </a:cubicBezTo>
                <a:cubicBezTo>
                  <a:pt x="5057604" y="923672"/>
                  <a:pt x="4959210" y="1409054"/>
                  <a:pt x="4735242" y="1867130"/>
                </a:cubicBezTo>
                <a:cubicBezTo>
                  <a:pt x="4533284" y="2280198"/>
                  <a:pt x="4248921" y="2629330"/>
                  <a:pt x="3907395" y="2938441"/>
                </a:cubicBezTo>
                <a:cubicBezTo>
                  <a:pt x="3922498" y="2931535"/>
                  <a:pt x="3935859" y="2921330"/>
                  <a:pt x="3946497" y="2908567"/>
                </a:cubicBezTo>
                <a:cubicBezTo>
                  <a:pt x="4193494" y="2700987"/>
                  <a:pt x="4408756" y="2458364"/>
                  <a:pt x="4585421" y="2188401"/>
                </a:cubicBezTo>
                <a:cubicBezTo>
                  <a:pt x="4967641" y="1608533"/>
                  <a:pt x="5169304" y="975361"/>
                  <a:pt x="5142585" y="276891"/>
                </a:cubicBezTo>
                <a:cubicBezTo>
                  <a:pt x="5139764" y="194215"/>
                  <a:pt x="5132824" y="111888"/>
                  <a:pt x="5121833" y="30208"/>
                </a:cubicBezTo>
                <a:lnTo>
                  <a:pt x="5116229" y="0"/>
                </a:lnTo>
                <a:lnTo>
                  <a:pt x="5184724" y="0"/>
                </a:lnTo>
                <a:lnTo>
                  <a:pt x="5196265" y="66113"/>
                </a:lnTo>
                <a:cubicBezTo>
                  <a:pt x="5249921" y="496647"/>
                  <a:pt x="5197997" y="931171"/>
                  <a:pt x="5058603" y="1368242"/>
                </a:cubicBezTo>
                <a:cubicBezTo>
                  <a:pt x="4872414" y="1953929"/>
                  <a:pt x="4544298" y="2451351"/>
                  <a:pt x="4096624" y="2870829"/>
                </a:cubicBezTo>
                <a:cubicBezTo>
                  <a:pt x="4012832" y="2949426"/>
                  <a:pt x="3924415" y="3022439"/>
                  <a:pt x="3833203" y="3092190"/>
                </a:cubicBezTo>
                <a:cubicBezTo>
                  <a:pt x="3741992" y="3161943"/>
                  <a:pt x="3648667" y="3225510"/>
                  <a:pt x="3536509" y="3297128"/>
                </a:cubicBezTo>
                <a:cubicBezTo>
                  <a:pt x="3427215" y="3372735"/>
                  <a:pt x="3288598" y="3430233"/>
                  <a:pt x="3148966" y="3485478"/>
                </a:cubicBezTo>
                <a:cubicBezTo>
                  <a:pt x="2729930" y="3651299"/>
                  <a:pt x="2302194" y="3788890"/>
                  <a:pt x="1860557" y="3880910"/>
                </a:cubicBezTo>
                <a:cubicBezTo>
                  <a:pt x="1435974" y="3969444"/>
                  <a:pt x="1008052" y="4017957"/>
                  <a:pt x="573715" y="3983764"/>
                </a:cubicBezTo>
                <a:cubicBezTo>
                  <a:pt x="415134" y="3971300"/>
                  <a:pt x="259585" y="3947743"/>
                  <a:pt x="108410" y="3908816"/>
                </a:cubicBezTo>
                <a:lnTo>
                  <a:pt x="0" y="3876793"/>
                </a:lnTo>
                <a:lnTo>
                  <a:pt x="0" y="3802912"/>
                </a:lnTo>
                <a:lnTo>
                  <a:pt x="36975" y="3815954"/>
                </a:lnTo>
                <a:cubicBezTo>
                  <a:pt x="206404" y="3867475"/>
                  <a:pt x="382020" y="3897326"/>
                  <a:pt x="561628" y="3912655"/>
                </a:cubicBezTo>
                <a:cubicBezTo>
                  <a:pt x="938583" y="3944832"/>
                  <a:pt x="1311814" y="3910697"/>
                  <a:pt x="1683086" y="3844334"/>
                </a:cubicBezTo>
                <a:cubicBezTo>
                  <a:pt x="1724123" y="3837151"/>
                  <a:pt x="1765097" y="3829374"/>
                  <a:pt x="1806023" y="3820992"/>
                </a:cubicBezTo>
                <a:cubicBezTo>
                  <a:pt x="1844740" y="3813079"/>
                  <a:pt x="1883218" y="3804161"/>
                  <a:pt x="1921817" y="3795747"/>
                </a:cubicBezTo>
                <a:cubicBezTo>
                  <a:pt x="1697011" y="3826435"/>
                  <a:pt x="1470551" y="3843387"/>
                  <a:pt x="1243689" y="3846539"/>
                </a:cubicBezTo>
                <a:cubicBezTo>
                  <a:pt x="839058" y="3849054"/>
                  <a:pt x="443424" y="3800206"/>
                  <a:pt x="62875" y="3668143"/>
                </a:cubicBezTo>
                <a:lnTo>
                  <a:pt x="0" y="3644185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8C748739-4991-4156-9646-DD69D39245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73770"/>
            <a:ext cx="3220329" cy="2027227"/>
          </a:xfrm>
        </p:spPr>
        <p:txBody>
          <a:bodyPr anchor="t">
            <a:normAutofit/>
          </a:bodyPr>
          <a:lstStyle/>
          <a:p>
            <a:r>
              <a:rPr lang="nl-NL" sz="3800">
                <a:solidFill>
                  <a:srgbClr val="FFFFFF"/>
                </a:solidFill>
              </a:rPr>
              <a:t>Doe de sollicitatietest!</a:t>
            </a:r>
          </a:p>
        </p:txBody>
      </p:sp>
      <p:graphicFrame>
        <p:nvGraphicFramePr>
          <p:cNvPr id="5" name="Tijdelijke aanduiding voor inhoud 2">
            <a:extLst>
              <a:ext uri="{FF2B5EF4-FFF2-40B4-BE49-F238E27FC236}">
                <a16:creationId xmlns:a16="http://schemas.microsoft.com/office/drawing/2014/main" id="{A3ADA56C-181A-4A59-B2E8-897A68B6DFB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45869637"/>
              </p:ext>
            </p:extLst>
          </p:nvPr>
        </p:nvGraphicFramePr>
        <p:xfrm>
          <a:off x="5542672" y="541606"/>
          <a:ext cx="5811128" cy="567821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585054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59EF30C2-29AC-4A0D-BC0A-A679CF113E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13">
            <a:extLst>
              <a:ext uri="{FF2B5EF4-FFF2-40B4-BE49-F238E27FC236}">
                <a16:creationId xmlns:a16="http://schemas.microsoft.com/office/drawing/2014/main" id="{9C682A1A-5B2D-4111-BBD6-620165633E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00500" y="1087403"/>
            <a:ext cx="8191500" cy="5770597"/>
          </a:xfrm>
          <a:custGeom>
            <a:avLst/>
            <a:gdLst>
              <a:gd name="connsiteX0" fmla="*/ 4929467 w 8191500"/>
              <a:gd name="connsiteY0" fmla="*/ 0 h 5770597"/>
              <a:gd name="connsiteX1" fmla="*/ 8065066 w 8191500"/>
              <a:gd name="connsiteY1" fmla="*/ 1118513 h 5770597"/>
              <a:gd name="connsiteX2" fmla="*/ 8191500 w 8191500"/>
              <a:gd name="connsiteY2" fmla="*/ 1227339 h 5770597"/>
              <a:gd name="connsiteX3" fmla="*/ 8191500 w 8191500"/>
              <a:gd name="connsiteY3" fmla="*/ 5770597 h 5770597"/>
              <a:gd name="connsiteX4" fmla="*/ 79523 w 8191500"/>
              <a:gd name="connsiteY4" fmla="*/ 5770597 h 5770597"/>
              <a:gd name="connsiteX5" fmla="*/ 56799 w 8191500"/>
              <a:gd name="connsiteY5" fmla="*/ 5644158 h 5770597"/>
              <a:gd name="connsiteX6" fmla="*/ 0 w 8191500"/>
              <a:gd name="connsiteY6" fmla="*/ 4898209 h 5770597"/>
              <a:gd name="connsiteX7" fmla="*/ 4929467 w 8191500"/>
              <a:gd name="connsiteY7" fmla="*/ 0 h 57705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191500" h="5770597">
                <a:moveTo>
                  <a:pt x="4929467" y="0"/>
                </a:moveTo>
                <a:cubicBezTo>
                  <a:pt x="6120547" y="0"/>
                  <a:pt x="7212963" y="419755"/>
                  <a:pt x="8065066" y="1118513"/>
                </a:cubicBezTo>
                <a:lnTo>
                  <a:pt x="8191500" y="1227339"/>
                </a:lnTo>
                <a:lnTo>
                  <a:pt x="8191500" y="5770597"/>
                </a:lnTo>
                <a:lnTo>
                  <a:pt x="79523" y="5770597"/>
                </a:lnTo>
                <a:lnTo>
                  <a:pt x="56799" y="5644158"/>
                </a:lnTo>
                <a:cubicBezTo>
                  <a:pt x="19398" y="5400934"/>
                  <a:pt x="0" y="5151822"/>
                  <a:pt x="0" y="4898209"/>
                </a:cubicBezTo>
                <a:cubicBezTo>
                  <a:pt x="0" y="2193003"/>
                  <a:pt x="2206998" y="0"/>
                  <a:pt x="4929467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B92077C7-8C7B-41BF-B28C-822B55CF5C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93520" y="2744662"/>
            <a:ext cx="6589707" cy="2387600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r"/>
            <a:r>
              <a:rPr lang="en-US" sz="60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Hoe maak ik een cv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2951957-ACB1-4A47-A976-A490B720AA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93520" y="5224337"/>
            <a:ext cx="6589707" cy="1329443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 algn="r">
              <a:buNone/>
            </a:pPr>
            <a:r>
              <a:rPr lang="en-US" sz="2400" kern="1200">
                <a:solidFill>
                  <a:srgbClr val="FFFFFF"/>
                </a:solidFill>
                <a:latin typeface="+mn-lt"/>
                <a:ea typeface="+mn-ea"/>
                <a:cs typeface="+mn-cs"/>
                <a:hlinkClick r:id="rId2"/>
              </a:rPr>
              <a:t>Op zoek naar een stage of bijbaan? Hoe maak je een cv in 2 minuten! - YouTube</a:t>
            </a:r>
            <a:endParaRPr lang="en-US" sz="2400" kern="1200">
              <a:solidFill>
                <a:srgbClr val="FFFFFF"/>
              </a:solidFill>
              <a:latin typeface="+mn-lt"/>
              <a:ea typeface="+mn-ea"/>
              <a:cs typeface="+mn-cs"/>
            </a:endParaRP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266A0658-1CC4-4B0D-AAB7-A702286AFB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06241" y="183933"/>
            <a:ext cx="0" cy="1597708"/>
          </a:xfrm>
          <a:prstGeom prst="line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A04F1504-431A-4D86-9091-AE7E4B33376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292348" y="1"/>
            <a:ext cx="2279742" cy="1267785"/>
          </a:xfrm>
          <a:custGeom>
            <a:avLst/>
            <a:gdLst>
              <a:gd name="connsiteX0" fmla="*/ 0 w 2279742"/>
              <a:gd name="connsiteY0" fmla="*/ 0 h 1267785"/>
              <a:gd name="connsiteX1" fmla="*/ 138700 w 2279742"/>
              <a:gd name="connsiteY1" fmla="*/ 0 h 1267785"/>
              <a:gd name="connsiteX2" fmla="*/ 138700 w 2279742"/>
              <a:gd name="connsiteY2" fmla="*/ 1078193 h 1267785"/>
              <a:gd name="connsiteX3" fmla="*/ 2002733 w 2279742"/>
              <a:gd name="connsiteY3" fmla="*/ 0 h 1267785"/>
              <a:gd name="connsiteX4" fmla="*/ 2279742 w 2279742"/>
              <a:gd name="connsiteY4" fmla="*/ 0 h 1267785"/>
              <a:gd name="connsiteX5" fmla="*/ 104026 w 2279742"/>
              <a:gd name="connsiteY5" fmla="*/ 1258503 h 1267785"/>
              <a:gd name="connsiteX6" fmla="*/ 69351 w 2279742"/>
              <a:gd name="connsiteY6" fmla="*/ 1267785 h 1267785"/>
              <a:gd name="connsiteX7" fmla="*/ 0 w 2279742"/>
              <a:gd name="connsiteY7" fmla="*/ 1198436 h 12677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279742" h="1267785">
                <a:moveTo>
                  <a:pt x="0" y="0"/>
                </a:moveTo>
                <a:lnTo>
                  <a:pt x="138700" y="0"/>
                </a:lnTo>
                <a:lnTo>
                  <a:pt x="138700" y="1078193"/>
                </a:lnTo>
                <a:lnTo>
                  <a:pt x="2002733" y="0"/>
                </a:lnTo>
                <a:lnTo>
                  <a:pt x="2279742" y="0"/>
                </a:lnTo>
                <a:lnTo>
                  <a:pt x="104026" y="1258503"/>
                </a:lnTo>
                <a:cubicBezTo>
                  <a:pt x="93484" y="1264595"/>
                  <a:pt x="81523" y="1267796"/>
                  <a:pt x="69351" y="1267785"/>
                </a:cubicBezTo>
                <a:cubicBezTo>
                  <a:pt x="31049" y="1267785"/>
                  <a:pt x="0" y="1236737"/>
                  <a:pt x="0" y="1198436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EA804283-B929-4503-802F-4585376E2B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AD3811F5-514E-49A4-B382-673ED228A4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69044" y="514898"/>
            <a:ext cx="2393351" cy="2328423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067AD921-1CEE-4C1B-9AA3-C66D908DDD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2949740"/>
            <a:ext cx="1186451" cy="1771650"/>
          </a:xfrm>
          <a:custGeom>
            <a:avLst/>
            <a:gdLst>
              <a:gd name="connsiteX0" fmla="*/ 61913 w 1186451"/>
              <a:gd name="connsiteY0" fmla="*/ 0 h 1771650"/>
              <a:gd name="connsiteX1" fmla="*/ 1186451 w 1186451"/>
              <a:gd name="connsiteY1" fmla="*/ 0 h 1771650"/>
              <a:gd name="connsiteX2" fmla="*/ 1186451 w 1186451"/>
              <a:gd name="connsiteY2" fmla="*/ 123825 h 1771650"/>
              <a:gd name="connsiteX3" fmla="*/ 123825 w 1186451"/>
              <a:gd name="connsiteY3" fmla="*/ 123825 h 1771650"/>
              <a:gd name="connsiteX4" fmla="*/ 123825 w 1186451"/>
              <a:gd name="connsiteY4" fmla="*/ 1647825 h 1771650"/>
              <a:gd name="connsiteX5" fmla="*/ 1186451 w 1186451"/>
              <a:gd name="connsiteY5" fmla="*/ 1647825 h 1771650"/>
              <a:gd name="connsiteX6" fmla="*/ 1186451 w 1186451"/>
              <a:gd name="connsiteY6" fmla="*/ 1771650 h 1771650"/>
              <a:gd name="connsiteX7" fmla="*/ 61913 w 1186451"/>
              <a:gd name="connsiteY7" fmla="*/ 1771650 h 1771650"/>
              <a:gd name="connsiteX8" fmla="*/ 0 w 1186451"/>
              <a:gd name="connsiteY8" fmla="*/ 1709738 h 1771650"/>
              <a:gd name="connsiteX9" fmla="*/ 0 w 1186451"/>
              <a:gd name="connsiteY9" fmla="*/ 61913 h 1771650"/>
              <a:gd name="connsiteX10" fmla="*/ 61913 w 1186451"/>
              <a:gd name="connsiteY10" fmla="*/ 0 h 1771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186451" h="1771650">
                <a:moveTo>
                  <a:pt x="61913" y="0"/>
                </a:moveTo>
                <a:lnTo>
                  <a:pt x="1186451" y="0"/>
                </a:lnTo>
                <a:lnTo>
                  <a:pt x="1186451" y="123825"/>
                </a:lnTo>
                <a:lnTo>
                  <a:pt x="123825" y="123825"/>
                </a:lnTo>
                <a:lnTo>
                  <a:pt x="123825" y="1647825"/>
                </a:lnTo>
                <a:lnTo>
                  <a:pt x="1186451" y="1647825"/>
                </a:lnTo>
                <a:lnTo>
                  <a:pt x="1186451" y="1771650"/>
                </a:lnTo>
                <a:lnTo>
                  <a:pt x="61913" y="1771650"/>
                </a:lnTo>
                <a:cubicBezTo>
                  <a:pt x="27719" y="1771650"/>
                  <a:pt x="0" y="1743932"/>
                  <a:pt x="0" y="1709738"/>
                </a:cubicBez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2" name="Arc 21">
            <a:extLst>
              <a:ext uri="{FF2B5EF4-FFF2-40B4-BE49-F238E27FC236}">
                <a16:creationId xmlns:a16="http://schemas.microsoft.com/office/drawing/2014/main" id="{C36A08F5-3B56-47C5-A371-9187BE56E1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1539683" y="4203427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06677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7">
            <a:extLst>
              <a:ext uri="{FF2B5EF4-FFF2-40B4-BE49-F238E27FC236}">
                <a16:creationId xmlns:a16="http://schemas.microsoft.com/office/drawing/2014/main" id="{4E1BEB12-92AF-4445-98AD-4C7756E7C9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9">
            <a:extLst>
              <a:ext uri="{FF2B5EF4-FFF2-40B4-BE49-F238E27FC236}">
                <a16:creationId xmlns:a16="http://schemas.microsoft.com/office/drawing/2014/main" id="{D0522C2C-7B5C-48A7-A969-03941E5D2E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8" name="Freeform 13">
            <a:extLst>
              <a:ext uri="{FF2B5EF4-FFF2-40B4-BE49-F238E27FC236}">
                <a16:creationId xmlns:a16="http://schemas.microsoft.com/office/drawing/2014/main" id="{9C682A1A-5B2D-4111-BBD6-620165633E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769476" y="220196"/>
            <a:ext cx="9422524" cy="6637806"/>
          </a:xfrm>
          <a:custGeom>
            <a:avLst/>
            <a:gdLst>
              <a:gd name="connsiteX0" fmla="*/ 4929467 w 8191500"/>
              <a:gd name="connsiteY0" fmla="*/ 0 h 5770597"/>
              <a:gd name="connsiteX1" fmla="*/ 8065066 w 8191500"/>
              <a:gd name="connsiteY1" fmla="*/ 1118513 h 5770597"/>
              <a:gd name="connsiteX2" fmla="*/ 8191500 w 8191500"/>
              <a:gd name="connsiteY2" fmla="*/ 1227339 h 5770597"/>
              <a:gd name="connsiteX3" fmla="*/ 8191500 w 8191500"/>
              <a:gd name="connsiteY3" fmla="*/ 5770597 h 5770597"/>
              <a:gd name="connsiteX4" fmla="*/ 79523 w 8191500"/>
              <a:gd name="connsiteY4" fmla="*/ 5770597 h 5770597"/>
              <a:gd name="connsiteX5" fmla="*/ 56799 w 8191500"/>
              <a:gd name="connsiteY5" fmla="*/ 5644158 h 5770597"/>
              <a:gd name="connsiteX6" fmla="*/ 0 w 8191500"/>
              <a:gd name="connsiteY6" fmla="*/ 4898209 h 5770597"/>
              <a:gd name="connsiteX7" fmla="*/ 4929467 w 8191500"/>
              <a:gd name="connsiteY7" fmla="*/ 0 h 57705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191500" h="5770597">
                <a:moveTo>
                  <a:pt x="4929467" y="0"/>
                </a:moveTo>
                <a:cubicBezTo>
                  <a:pt x="6120547" y="0"/>
                  <a:pt x="7212963" y="419755"/>
                  <a:pt x="8065066" y="1118513"/>
                </a:cubicBezTo>
                <a:lnTo>
                  <a:pt x="8191500" y="1227339"/>
                </a:lnTo>
                <a:lnTo>
                  <a:pt x="8191500" y="5770597"/>
                </a:lnTo>
                <a:lnTo>
                  <a:pt x="79523" y="5770597"/>
                </a:lnTo>
                <a:lnTo>
                  <a:pt x="56799" y="5644158"/>
                </a:lnTo>
                <a:cubicBezTo>
                  <a:pt x="19398" y="5400934"/>
                  <a:pt x="0" y="5151822"/>
                  <a:pt x="0" y="4898209"/>
                </a:cubicBezTo>
                <a:cubicBezTo>
                  <a:pt x="0" y="2193003"/>
                  <a:pt x="2206998" y="0"/>
                  <a:pt x="4929467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D6EE29F2-D77F-4BD0-A20B-334D316A1C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09800" y="2099696"/>
            <a:ext cx="1942241" cy="1889551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Arc 15">
            <a:extLst>
              <a:ext uri="{FF2B5EF4-FFF2-40B4-BE49-F238E27FC236}">
                <a16:creationId xmlns:a16="http://schemas.microsoft.com/office/drawing/2014/main" id="{22D09ED2-868F-42C6-866E-F92E0CEF31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520172">
            <a:off x="1613162" y="1492572"/>
            <a:ext cx="2987899" cy="2987899"/>
          </a:xfrm>
          <a:prstGeom prst="arc">
            <a:avLst>
              <a:gd name="adj1" fmla="val 14455503"/>
              <a:gd name="adj2" fmla="val 227775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B0BEEEB4-8E00-48A8-873C-A74423A6A1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38600" y="1939159"/>
            <a:ext cx="7644627" cy="2751086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r"/>
            <a:r>
              <a:rPr lang="en-US" sz="60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Hoe schrijf ik een motivatiebrief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D0715D6-8A6D-4768-9000-00E1CCAA0F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38600" y="4782320"/>
            <a:ext cx="7644627" cy="1329443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 algn="r">
              <a:buNone/>
            </a:pPr>
            <a:r>
              <a:rPr lang="en-US" sz="2400" kern="1200">
                <a:solidFill>
                  <a:schemeClr val="tx1"/>
                </a:solidFill>
                <a:latin typeface="+mn-lt"/>
                <a:ea typeface="+mn-ea"/>
                <a:cs typeface="+mn-cs"/>
                <a:hlinkClick r:id="rId2"/>
              </a:rPr>
              <a:t>Hoe schrijf je een korte motivatiebrief? | Sollicitatietips | Gaan met die Baan💪 - YouTube</a:t>
            </a:r>
            <a:endParaRPr lang="en-US" sz="24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696601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Tijdelijke aanduiding voor inhoud 4">
            <a:extLst>
              <a:ext uri="{FF2B5EF4-FFF2-40B4-BE49-F238E27FC236}">
                <a16:creationId xmlns:a16="http://schemas.microsoft.com/office/drawing/2014/main" id="{83B01888-A2F8-4A4C-9FC7-F7AA086AA5F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076488" y="643466"/>
            <a:ext cx="4039024" cy="55710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73317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9DBC8166-481C-4473-95F5-9A5B9073B7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A5A5CE6E-90AF-4D43-A014-1F9EC83EB9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4512467" cy="6858000"/>
          </a:xfrm>
          <a:custGeom>
            <a:avLst/>
            <a:gdLst>
              <a:gd name="connsiteX0" fmla="*/ 0 w 4512467"/>
              <a:gd name="connsiteY0" fmla="*/ 0 h 6858000"/>
              <a:gd name="connsiteX1" fmla="*/ 2579526 w 4512467"/>
              <a:gd name="connsiteY1" fmla="*/ 0 h 6858000"/>
              <a:gd name="connsiteX2" fmla="*/ 2583267 w 4512467"/>
              <a:gd name="connsiteY2" fmla="*/ 2151 h 6858000"/>
              <a:gd name="connsiteX3" fmla="*/ 4512467 w 4512467"/>
              <a:gd name="connsiteY3" fmla="*/ 3429000 h 6858000"/>
              <a:gd name="connsiteX4" fmla="*/ 2583267 w 4512467"/>
              <a:gd name="connsiteY4" fmla="*/ 6855849 h 6858000"/>
              <a:gd name="connsiteX5" fmla="*/ 2579526 w 4512467"/>
              <a:gd name="connsiteY5" fmla="*/ 6858000 h 6858000"/>
              <a:gd name="connsiteX6" fmla="*/ 0 w 4512467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512467" h="6858000">
                <a:moveTo>
                  <a:pt x="0" y="0"/>
                </a:moveTo>
                <a:lnTo>
                  <a:pt x="2579526" y="0"/>
                </a:lnTo>
                <a:lnTo>
                  <a:pt x="2583267" y="2151"/>
                </a:lnTo>
                <a:cubicBezTo>
                  <a:pt x="3739868" y="704919"/>
                  <a:pt x="4512467" y="1976735"/>
                  <a:pt x="4512467" y="3429000"/>
                </a:cubicBezTo>
                <a:cubicBezTo>
                  <a:pt x="4512467" y="4881266"/>
                  <a:pt x="3739868" y="6153081"/>
                  <a:pt x="2583267" y="6855849"/>
                </a:cubicBezTo>
                <a:lnTo>
                  <a:pt x="2579526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E98EAEF3-609C-43F4-8002-F783215639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43467"/>
            <a:ext cx="2951205" cy="5571066"/>
          </a:xfrm>
        </p:spPr>
        <p:txBody>
          <a:bodyPr>
            <a:normAutofit/>
          </a:bodyPr>
          <a:lstStyle/>
          <a:p>
            <a:r>
              <a:rPr lang="nl-NL">
                <a:solidFill>
                  <a:srgbClr val="FFFFFF"/>
                </a:solidFill>
              </a:rPr>
              <a:t>Opdracht:</a:t>
            </a:r>
          </a:p>
        </p:txBody>
      </p:sp>
      <p:graphicFrame>
        <p:nvGraphicFramePr>
          <p:cNvPr id="5" name="Tijdelijke aanduiding voor inhoud 2">
            <a:extLst>
              <a:ext uri="{FF2B5EF4-FFF2-40B4-BE49-F238E27FC236}">
                <a16:creationId xmlns:a16="http://schemas.microsoft.com/office/drawing/2014/main" id="{2FB0DF5B-A30D-42D8-98B6-41B18B2A79D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45457150"/>
              </p:ext>
            </p:extLst>
          </p:nvPr>
        </p:nvGraphicFramePr>
        <p:xfrm>
          <a:off x="5207640" y="643466"/>
          <a:ext cx="6291714" cy="553073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2334840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111</Words>
  <Application>Microsoft Office PowerPoint</Application>
  <PresentationFormat>Breedbeeld</PresentationFormat>
  <Paragraphs>12</Paragraphs>
  <Slides>6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Kantoorthema</vt:lpstr>
      <vt:lpstr>Les 6</vt:lpstr>
      <vt:lpstr>Doe de sollicitatietest!</vt:lpstr>
      <vt:lpstr>Hoe maak ik een cv</vt:lpstr>
      <vt:lpstr>Hoe schrijf ik een motivatiebrief</vt:lpstr>
      <vt:lpstr>PowerPoint-presentatie</vt:lpstr>
      <vt:lpstr>Opdracht: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 6</dc:title>
  <dc:creator>Janneke Kamstra</dc:creator>
  <cp:lastModifiedBy>Janneke Kamstra</cp:lastModifiedBy>
  <cp:revision>1</cp:revision>
  <dcterms:created xsi:type="dcterms:W3CDTF">2021-11-22T15:20:17Z</dcterms:created>
  <dcterms:modified xsi:type="dcterms:W3CDTF">2021-11-22T15:21:05Z</dcterms:modified>
</cp:coreProperties>
</file>