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3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123test.nl/solliciteren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123test.nl/solliciteren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31F1CA-86D5-436D-8E95-11C19B3E5FA4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47DB21F-E6C8-40E2-85DF-16A61BDFC06F}">
      <dgm:prSet/>
      <dgm:spPr/>
      <dgm:t>
        <a:bodyPr/>
        <a:lstStyle/>
        <a:p>
          <a:r>
            <a:rPr lang="nl-NL">
              <a:hlinkClick xmlns:r="http://schemas.openxmlformats.org/officeDocument/2006/relationships" r:id="rId1"/>
            </a:rPr>
            <a:t>Solliciteren test | Sollicitatietest | 123test.nl</a:t>
          </a:r>
          <a:endParaRPr lang="en-US"/>
        </a:p>
      </dgm:t>
    </dgm:pt>
    <dgm:pt modelId="{13D0F9AA-D481-436A-B412-0BB297D92E35}" type="parTrans" cxnId="{2F6DBC20-43F9-482D-841B-70CDFB47E2D3}">
      <dgm:prSet/>
      <dgm:spPr/>
      <dgm:t>
        <a:bodyPr/>
        <a:lstStyle/>
        <a:p>
          <a:endParaRPr lang="en-US"/>
        </a:p>
      </dgm:t>
    </dgm:pt>
    <dgm:pt modelId="{7930DD25-C1C8-4F8E-8DBF-FC9F88DA28A3}" type="sibTrans" cxnId="{2F6DBC20-43F9-482D-841B-70CDFB47E2D3}">
      <dgm:prSet/>
      <dgm:spPr/>
      <dgm:t>
        <a:bodyPr/>
        <a:lstStyle/>
        <a:p>
          <a:endParaRPr lang="en-US"/>
        </a:p>
      </dgm:t>
    </dgm:pt>
    <dgm:pt modelId="{60A393B6-479A-4FF3-A182-4A0D1411E90C}">
      <dgm:prSet/>
      <dgm:spPr/>
      <dgm:t>
        <a:bodyPr/>
        <a:lstStyle/>
        <a:p>
          <a:r>
            <a:rPr lang="nl-NL"/>
            <a:t>Klassikaal: Wat viel je op bij de uitkomst van de test?</a:t>
          </a:r>
          <a:endParaRPr lang="en-US"/>
        </a:p>
      </dgm:t>
    </dgm:pt>
    <dgm:pt modelId="{89DE2863-E24C-44CB-A7E0-15DCAE1001FB}" type="parTrans" cxnId="{7E752A49-824F-49E7-B257-8A6DEB72BDBA}">
      <dgm:prSet/>
      <dgm:spPr/>
      <dgm:t>
        <a:bodyPr/>
        <a:lstStyle/>
        <a:p>
          <a:endParaRPr lang="en-US"/>
        </a:p>
      </dgm:t>
    </dgm:pt>
    <dgm:pt modelId="{4272042E-F931-4B0D-90D2-3DD75C1FBDCF}" type="sibTrans" cxnId="{7E752A49-824F-49E7-B257-8A6DEB72BDBA}">
      <dgm:prSet/>
      <dgm:spPr/>
      <dgm:t>
        <a:bodyPr/>
        <a:lstStyle/>
        <a:p>
          <a:endParaRPr lang="en-US"/>
        </a:p>
      </dgm:t>
    </dgm:pt>
    <dgm:pt modelId="{F8DA8140-6DA7-427D-B56F-667E82D535FE}" type="pres">
      <dgm:prSet presAssocID="{F031F1CA-86D5-436D-8E95-11C19B3E5FA4}" presName="diagram" presStyleCnt="0">
        <dgm:presLayoutVars>
          <dgm:dir/>
          <dgm:resizeHandles val="exact"/>
        </dgm:presLayoutVars>
      </dgm:prSet>
      <dgm:spPr/>
    </dgm:pt>
    <dgm:pt modelId="{69FF00F1-B3F4-433C-82C4-DD231D1E2E94}" type="pres">
      <dgm:prSet presAssocID="{547DB21F-E6C8-40E2-85DF-16A61BDFC06F}" presName="node" presStyleLbl="node1" presStyleIdx="0" presStyleCnt="2">
        <dgm:presLayoutVars>
          <dgm:bulletEnabled val="1"/>
        </dgm:presLayoutVars>
      </dgm:prSet>
      <dgm:spPr/>
    </dgm:pt>
    <dgm:pt modelId="{7A00A1A4-2C74-4FC1-AE3D-0343216A8760}" type="pres">
      <dgm:prSet presAssocID="{7930DD25-C1C8-4F8E-8DBF-FC9F88DA28A3}" presName="sibTrans" presStyleCnt="0"/>
      <dgm:spPr/>
    </dgm:pt>
    <dgm:pt modelId="{0EFC4641-0DDB-4A78-B447-C9549FE05366}" type="pres">
      <dgm:prSet presAssocID="{60A393B6-479A-4FF3-A182-4A0D1411E90C}" presName="node" presStyleLbl="node1" presStyleIdx="1" presStyleCnt="2">
        <dgm:presLayoutVars>
          <dgm:bulletEnabled val="1"/>
        </dgm:presLayoutVars>
      </dgm:prSet>
      <dgm:spPr/>
    </dgm:pt>
  </dgm:ptLst>
  <dgm:cxnLst>
    <dgm:cxn modelId="{FA3B0116-C622-4F24-997A-258CD4D2502A}" type="presOf" srcId="{60A393B6-479A-4FF3-A182-4A0D1411E90C}" destId="{0EFC4641-0DDB-4A78-B447-C9549FE05366}" srcOrd="0" destOrd="0" presId="urn:microsoft.com/office/officeart/2005/8/layout/default"/>
    <dgm:cxn modelId="{2F6DBC20-43F9-482D-841B-70CDFB47E2D3}" srcId="{F031F1CA-86D5-436D-8E95-11C19B3E5FA4}" destId="{547DB21F-E6C8-40E2-85DF-16A61BDFC06F}" srcOrd="0" destOrd="0" parTransId="{13D0F9AA-D481-436A-B412-0BB297D92E35}" sibTransId="{7930DD25-C1C8-4F8E-8DBF-FC9F88DA28A3}"/>
    <dgm:cxn modelId="{97B7DB3B-8CBE-476B-9EB0-B3632648C699}" type="presOf" srcId="{F031F1CA-86D5-436D-8E95-11C19B3E5FA4}" destId="{F8DA8140-6DA7-427D-B56F-667E82D535FE}" srcOrd="0" destOrd="0" presId="urn:microsoft.com/office/officeart/2005/8/layout/default"/>
    <dgm:cxn modelId="{7E752A49-824F-49E7-B257-8A6DEB72BDBA}" srcId="{F031F1CA-86D5-436D-8E95-11C19B3E5FA4}" destId="{60A393B6-479A-4FF3-A182-4A0D1411E90C}" srcOrd="1" destOrd="0" parTransId="{89DE2863-E24C-44CB-A7E0-15DCAE1001FB}" sibTransId="{4272042E-F931-4B0D-90D2-3DD75C1FBDCF}"/>
    <dgm:cxn modelId="{99FA83A8-DDD1-4BE1-B885-7726628B064D}" type="presOf" srcId="{547DB21F-E6C8-40E2-85DF-16A61BDFC06F}" destId="{69FF00F1-B3F4-433C-82C4-DD231D1E2E94}" srcOrd="0" destOrd="0" presId="urn:microsoft.com/office/officeart/2005/8/layout/default"/>
    <dgm:cxn modelId="{C2922BD2-978F-432B-B9F3-9D7D1B9D919F}" type="presParOf" srcId="{F8DA8140-6DA7-427D-B56F-667E82D535FE}" destId="{69FF00F1-B3F4-433C-82C4-DD231D1E2E94}" srcOrd="0" destOrd="0" presId="urn:microsoft.com/office/officeart/2005/8/layout/default"/>
    <dgm:cxn modelId="{E7CE7F72-0D3F-4EA3-A0B0-F6137BF079DA}" type="presParOf" srcId="{F8DA8140-6DA7-427D-B56F-667E82D535FE}" destId="{7A00A1A4-2C74-4FC1-AE3D-0343216A8760}" srcOrd="1" destOrd="0" presId="urn:microsoft.com/office/officeart/2005/8/layout/default"/>
    <dgm:cxn modelId="{F91EE011-30E4-4011-A752-73831F11C355}" type="presParOf" srcId="{F8DA8140-6DA7-427D-B56F-667E82D535FE}" destId="{0EFC4641-0DDB-4A78-B447-C9549FE05366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66E931-46F5-4A6E-AF14-2001A636864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53C15DF-399B-4F8E-8328-FFDCFEDF66A4}">
      <dgm:prSet/>
      <dgm:spPr/>
      <dgm:t>
        <a:bodyPr/>
        <a:lstStyle/>
        <a:p>
          <a:r>
            <a:rPr lang="nl-NL"/>
            <a:t>Maak een cv en een motivatiebrief voor een baan die jij zou willen hebben na het behalen van je diploma.</a:t>
          </a:r>
          <a:endParaRPr lang="en-US"/>
        </a:p>
      </dgm:t>
    </dgm:pt>
    <dgm:pt modelId="{B689AD9E-4AF7-4121-9E0E-A74EE525AF64}" type="parTrans" cxnId="{46D54E4E-2C6B-4B7F-8645-EE0FDDC198E0}">
      <dgm:prSet/>
      <dgm:spPr/>
      <dgm:t>
        <a:bodyPr/>
        <a:lstStyle/>
        <a:p>
          <a:endParaRPr lang="en-US"/>
        </a:p>
      </dgm:t>
    </dgm:pt>
    <dgm:pt modelId="{F8DF2281-E190-4BFB-B894-DF93368EB628}" type="sibTrans" cxnId="{46D54E4E-2C6B-4B7F-8645-EE0FDDC198E0}">
      <dgm:prSet/>
      <dgm:spPr/>
      <dgm:t>
        <a:bodyPr/>
        <a:lstStyle/>
        <a:p>
          <a:endParaRPr lang="en-US"/>
        </a:p>
      </dgm:t>
    </dgm:pt>
    <dgm:pt modelId="{F75188AA-CE27-43B3-BC45-821F9AC6AF73}">
      <dgm:prSet/>
      <dgm:spPr/>
      <dgm:t>
        <a:bodyPr/>
        <a:lstStyle/>
        <a:p>
          <a:r>
            <a:rPr lang="nl-NL"/>
            <a:t>Je kunt een vacature gebruiken die je gevonden hebt in de vorige les.</a:t>
          </a:r>
          <a:endParaRPr lang="en-US"/>
        </a:p>
      </dgm:t>
    </dgm:pt>
    <dgm:pt modelId="{56544362-2364-4948-83A1-7A1754D37400}" type="parTrans" cxnId="{D4A3C8BE-ECAA-4506-8241-058EC9EE8C9F}">
      <dgm:prSet/>
      <dgm:spPr/>
      <dgm:t>
        <a:bodyPr/>
        <a:lstStyle/>
        <a:p>
          <a:endParaRPr lang="en-US"/>
        </a:p>
      </dgm:t>
    </dgm:pt>
    <dgm:pt modelId="{E2745F53-7C41-4AAE-85F1-8F114A69A363}" type="sibTrans" cxnId="{D4A3C8BE-ECAA-4506-8241-058EC9EE8C9F}">
      <dgm:prSet/>
      <dgm:spPr/>
      <dgm:t>
        <a:bodyPr/>
        <a:lstStyle/>
        <a:p>
          <a:endParaRPr lang="en-US"/>
        </a:p>
      </dgm:t>
    </dgm:pt>
    <dgm:pt modelId="{3B5AF361-D45D-4681-B261-32378699DC04}" type="pres">
      <dgm:prSet presAssocID="{3366E931-46F5-4A6E-AF14-2001A636864E}" presName="vert0" presStyleCnt="0">
        <dgm:presLayoutVars>
          <dgm:dir/>
          <dgm:animOne val="branch"/>
          <dgm:animLvl val="lvl"/>
        </dgm:presLayoutVars>
      </dgm:prSet>
      <dgm:spPr/>
    </dgm:pt>
    <dgm:pt modelId="{39B64697-BE5F-4BD0-91AB-D0F358244FF6}" type="pres">
      <dgm:prSet presAssocID="{953C15DF-399B-4F8E-8328-FFDCFEDF66A4}" presName="thickLine" presStyleLbl="alignNode1" presStyleIdx="0" presStyleCnt="2"/>
      <dgm:spPr/>
    </dgm:pt>
    <dgm:pt modelId="{0B039047-5083-40E9-8FFE-B63B1691AE66}" type="pres">
      <dgm:prSet presAssocID="{953C15DF-399B-4F8E-8328-FFDCFEDF66A4}" presName="horz1" presStyleCnt="0"/>
      <dgm:spPr/>
    </dgm:pt>
    <dgm:pt modelId="{BF33622B-4AF9-433A-A8C5-699AB11D5989}" type="pres">
      <dgm:prSet presAssocID="{953C15DF-399B-4F8E-8328-FFDCFEDF66A4}" presName="tx1" presStyleLbl="revTx" presStyleIdx="0" presStyleCnt="2"/>
      <dgm:spPr/>
    </dgm:pt>
    <dgm:pt modelId="{0238AB63-98AF-4E6F-A08B-7D20D8303033}" type="pres">
      <dgm:prSet presAssocID="{953C15DF-399B-4F8E-8328-FFDCFEDF66A4}" presName="vert1" presStyleCnt="0"/>
      <dgm:spPr/>
    </dgm:pt>
    <dgm:pt modelId="{4CA0ED41-B43F-4F2A-872D-303B8723BFEE}" type="pres">
      <dgm:prSet presAssocID="{F75188AA-CE27-43B3-BC45-821F9AC6AF73}" presName="thickLine" presStyleLbl="alignNode1" presStyleIdx="1" presStyleCnt="2"/>
      <dgm:spPr/>
    </dgm:pt>
    <dgm:pt modelId="{0C5CB3D4-72EC-4530-A54B-89952C5EDB05}" type="pres">
      <dgm:prSet presAssocID="{F75188AA-CE27-43B3-BC45-821F9AC6AF73}" presName="horz1" presStyleCnt="0"/>
      <dgm:spPr/>
    </dgm:pt>
    <dgm:pt modelId="{8A39C691-D906-4F88-8D08-B0E26691ABE7}" type="pres">
      <dgm:prSet presAssocID="{F75188AA-CE27-43B3-BC45-821F9AC6AF73}" presName="tx1" presStyleLbl="revTx" presStyleIdx="1" presStyleCnt="2"/>
      <dgm:spPr/>
    </dgm:pt>
    <dgm:pt modelId="{50E04B41-E617-4D7C-88FD-464B1AB8E45D}" type="pres">
      <dgm:prSet presAssocID="{F75188AA-CE27-43B3-BC45-821F9AC6AF73}" presName="vert1" presStyleCnt="0"/>
      <dgm:spPr/>
    </dgm:pt>
  </dgm:ptLst>
  <dgm:cxnLst>
    <dgm:cxn modelId="{D25C2620-B533-4921-A2D4-8CDCA9EAE056}" type="presOf" srcId="{953C15DF-399B-4F8E-8328-FFDCFEDF66A4}" destId="{BF33622B-4AF9-433A-A8C5-699AB11D5989}" srcOrd="0" destOrd="0" presId="urn:microsoft.com/office/officeart/2008/layout/LinedList"/>
    <dgm:cxn modelId="{46D54E4E-2C6B-4B7F-8645-EE0FDDC198E0}" srcId="{3366E931-46F5-4A6E-AF14-2001A636864E}" destId="{953C15DF-399B-4F8E-8328-FFDCFEDF66A4}" srcOrd="0" destOrd="0" parTransId="{B689AD9E-4AF7-4121-9E0E-A74EE525AF64}" sibTransId="{F8DF2281-E190-4BFB-B894-DF93368EB628}"/>
    <dgm:cxn modelId="{2C10C58A-54AF-4621-845D-49DCCA874425}" type="presOf" srcId="{3366E931-46F5-4A6E-AF14-2001A636864E}" destId="{3B5AF361-D45D-4681-B261-32378699DC04}" srcOrd="0" destOrd="0" presId="urn:microsoft.com/office/officeart/2008/layout/LinedList"/>
    <dgm:cxn modelId="{D4A3C8BE-ECAA-4506-8241-058EC9EE8C9F}" srcId="{3366E931-46F5-4A6E-AF14-2001A636864E}" destId="{F75188AA-CE27-43B3-BC45-821F9AC6AF73}" srcOrd="1" destOrd="0" parTransId="{56544362-2364-4948-83A1-7A1754D37400}" sibTransId="{E2745F53-7C41-4AAE-85F1-8F114A69A363}"/>
    <dgm:cxn modelId="{CD9666FA-3E67-44AC-A395-9352893724BA}" type="presOf" srcId="{F75188AA-CE27-43B3-BC45-821F9AC6AF73}" destId="{8A39C691-D906-4F88-8D08-B0E26691ABE7}" srcOrd="0" destOrd="0" presId="urn:microsoft.com/office/officeart/2008/layout/LinedList"/>
    <dgm:cxn modelId="{5350B9CB-21D4-4EBB-8CDC-9D78A4F9F5E1}" type="presParOf" srcId="{3B5AF361-D45D-4681-B261-32378699DC04}" destId="{39B64697-BE5F-4BD0-91AB-D0F358244FF6}" srcOrd="0" destOrd="0" presId="urn:microsoft.com/office/officeart/2008/layout/LinedList"/>
    <dgm:cxn modelId="{73054DB3-993B-4398-8FDF-57F8A752CB1B}" type="presParOf" srcId="{3B5AF361-D45D-4681-B261-32378699DC04}" destId="{0B039047-5083-40E9-8FFE-B63B1691AE66}" srcOrd="1" destOrd="0" presId="urn:microsoft.com/office/officeart/2008/layout/LinedList"/>
    <dgm:cxn modelId="{A0D40443-8E4F-4D40-BBF3-B7DE0209A817}" type="presParOf" srcId="{0B039047-5083-40E9-8FFE-B63B1691AE66}" destId="{BF33622B-4AF9-433A-A8C5-699AB11D5989}" srcOrd="0" destOrd="0" presId="urn:microsoft.com/office/officeart/2008/layout/LinedList"/>
    <dgm:cxn modelId="{D887B907-6329-4431-A5B3-E92855C770EA}" type="presParOf" srcId="{0B039047-5083-40E9-8FFE-B63B1691AE66}" destId="{0238AB63-98AF-4E6F-A08B-7D20D8303033}" srcOrd="1" destOrd="0" presId="urn:microsoft.com/office/officeart/2008/layout/LinedList"/>
    <dgm:cxn modelId="{74F76E75-2A9E-4847-9883-54F581BC3B25}" type="presParOf" srcId="{3B5AF361-D45D-4681-B261-32378699DC04}" destId="{4CA0ED41-B43F-4F2A-872D-303B8723BFEE}" srcOrd="2" destOrd="0" presId="urn:microsoft.com/office/officeart/2008/layout/LinedList"/>
    <dgm:cxn modelId="{E24E02F3-9E89-49CE-8E8A-19C6040E3DCD}" type="presParOf" srcId="{3B5AF361-D45D-4681-B261-32378699DC04}" destId="{0C5CB3D4-72EC-4530-A54B-89952C5EDB05}" srcOrd="3" destOrd="0" presId="urn:microsoft.com/office/officeart/2008/layout/LinedList"/>
    <dgm:cxn modelId="{F893B5D3-F3BA-44AB-B3A1-BB8905AF2BA1}" type="presParOf" srcId="{0C5CB3D4-72EC-4530-A54B-89952C5EDB05}" destId="{8A39C691-D906-4F88-8D08-B0E26691ABE7}" srcOrd="0" destOrd="0" presId="urn:microsoft.com/office/officeart/2008/layout/LinedList"/>
    <dgm:cxn modelId="{0D9C1F5D-155D-4AD0-AED9-CF6C04436A5E}" type="presParOf" srcId="{0C5CB3D4-72EC-4530-A54B-89952C5EDB05}" destId="{50E04B41-E617-4D7C-88FD-464B1AB8E45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FF00F1-B3F4-433C-82C4-DD231D1E2E94}">
      <dsp:nvSpPr>
        <dsp:cNvPr id="0" name=""/>
        <dsp:cNvSpPr/>
      </dsp:nvSpPr>
      <dsp:spPr>
        <a:xfrm>
          <a:off x="723553" y="2495"/>
          <a:ext cx="4364020" cy="26184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100" kern="1200">
              <a:hlinkClick xmlns:r="http://schemas.openxmlformats.org/officeDocument/2006/relationships" r:id="rId1"/>
            </a:rPr>
            <a:t>Solliciteren test | Sollicitatietest | 123test.nl</a:t>
          </a:r>
          <a:endParaRPr lang="en-US" sz="4100" kern="1200"/>
        </a:p>
      </dsp:txBody>
      <dsp:txXfrm>
        <a:off x="723553" y="2495"/>
        <a:ext cx="4364020" cy="2618412"/>
      </dsp:txXfrm>
    </dsp:sp>
    <dsp:sp modelId="{0EFC4641-0DDB-4A78-B447-C9549FE05366}">
      <dsp:nvSpPr>
        <dsp:cNvPr id="0" name=""/>
        <dsp:cNvSpPr/>
      </dsp:nvSpPr>
      <dsp:spPr>
        <a:xfrm>
          <a:off x="723553" y="3057310"/>
          <a:ext cx="4364020" cy="261841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100" kern="1200"/>
            <a:t>Klassikaal: Wat viel je op bij de uitkomst van de test?</a:t>
          </a:r>
          <a:endParaRPr lang="en-US" sz="4100" kern="1200"/>
        </a:p>
      </dsp:txBody>
      <dsp:txXfrm>
        <a:off x="723553" y="3057310"/>
        <a:ext cx="4364020" cy="26184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B64697-BE5F-4BD0-91AB-D0F358244FF6}">
      <dsp:nvSpPr>
        <dsp:cNvPr id="0" name=""/>
        <dsp:cNvSpPr/>
      </dsp:nvSpPr>
      <dsp:spPr>
        <a:xfrm>
          <a:off x="0" y="0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33622B-4AF9-433A-A8C5-699AB11D5989}">
      <dsp:nvSpPr>
        <dsp:cNvPr id="0" name=""/>
        <dsp:cNvSpPr/>
      </dsp:nvSpPr>
      <dsp:spPr>
        <a:xfrm>
          <a:off x="0" y="0"/>
          <a:ext cx="6291714" cy="2765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900" kern="1200"/>
            <a:t>Maak een cv en een motivatiebrief voor een baan die jij zou willen hebben na het behalen van je diploma.</a:t>
          </a:r>
          <a:endParaRPr lang="en-US" sz="3900" kern="1200"/>
        </a:p>
      </dsp:txBody>
      <dsp:txXfrm>
        <a:off x="0" y="0"/>
        <a:ext cx="6291714" cy="2765367"/>
      </dsp:txXfrm>
    </dsp:sp>
    <dsp:sp modelId="{4CA0ED41-B43F-4F2A-872D-303B8723BFEE}">
      <dsp:nvSpPr>
        <dsp:cNvPr id="0" name=""/>
        <dsp:cNvSpPr/>
      </dsp:nvSpPr>
      <dsp:spPr>
        <a:xfrm>
          <a:off x="0" y="2765367"/>
          <a:ext cx="6291714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39C691-D906-4F88-8D08-B0E26691ABE7}">
      <dsp:nvSpPr>
        <dsp:cNvPr id="0" name=""/>
        <dsp:cNvSpPr/>
      </dsp:nvSpPr>
      <dsp:spPr>
        <a:xfrm>
          <a:off x="0" y="2765367"/>
          <a:ext cx="6291714" cy="2765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900" kern="1200"/>
            <a:t>Je kunt een vacature gebruiken die je gevonden hebt in de vorige les.</a:t>
          </a:r>
          <a:endParaRPr lang="en-US" sz="3900" kern="1200"/>
        </a:p>
      </dsp:txBody>
      <dsp:txXfrm>
        <a:off x="0" y="2765367"/>
        <a:ext cx="6291714" cy="2765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5E4EBF-92FF-4877-812B-0583F16F2C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998965C-C4CE-423B-8163-2BE7AE55F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B7A2FBD-A081-4E24-A7FB-D019031F9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F119-C6CD-42B3-9629-87DAEBC4B48D}" type="datetimeFigureOut">
              <a:rPr lang="nl-NL" smtClean="0"/>
              <a:t>22-11-2021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446328-187D-44C9-9966-E879EEBD7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5A50FB-AF3C-4C6D-8B07-E6E189F64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7FE9-2A34-42D7-993A-D9B2BFCF2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319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9FDE39-5908-400A-8462-858ABE89F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386F95-A89C-4261-BA7C-1A3B0FCAA4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120E6C-00FE-4DAB-B671-A31E643DE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F119-C6CD-42B3-9629-87DAEBC4B48D}" type="datetimeFigureOut">
              <a:rPr lang="nl-NL" smtClean="0"/>
              <a:t>22-11-2021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D38D0D-2FF2-498F-A03C-782A3D211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A172A6-4DDD-4557-B11D-4B13C036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7FE9-2A34-42D7-993A-D9B2BFCF2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2187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BF7E33C-00A2-4C00-A7E1-B42DA91396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28D52ED-CDFF-421D-881D-F8E0683A0F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1244DF-E484-45BC-B8C8-3426672B1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F119-C6CD-42B3-9629-87DAEBC4B48D}" type="datetimeFigureOut">
              <a:rPr lang="nl-NL" smtClean="0"/>
              <a:t>22-11-2021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313289-17C6-4AE2-83B2-4698189C7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EC52E4-5D2F-4D7D-8232-2D76EC117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7FE9-2A34-42D7-993A-D9B2BFCF2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0481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FDEE16-7D56-457A-8F11-9201CE84F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A78C1A-88B1-4E68-B697-CCB4D7027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C72E68-6E22-44B6-829D-07BABF719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F119-C6CD-42B3-9629-87DAEBC4B48D}" type="datetimeFigureOut">
              <a:rPr lang="nl-NL" smtClean="0"/>
              <a:t>22-11-2021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3145EB-A41C-4504-8D58-6A399092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3D42DB-0D72-4872-9C39-0AFF0C1D6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7FE9-2A34-42D7-993A-D9B2BFCF2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0278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C4991D-BB79-44B8-9E9C-F05D32F4D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CDFEAFC-B6E1-4567-A7E2-A7A411F69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060968-2C5C-425F-895F-589929EF9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F119-C6CD-42B3-9629-87DAEBC4B48D}" type="datetimeFigureOut">
              <a:rPr lang="nl-NL" smtClean="0"/>
              <a:t>22-11-2021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DFE1BE-3C0B-49EA-B0F4-4F649CFFA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699D9A-4597-4901-9D84-88310BBBA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7FE9-2A34-42D7-993A-D9B2BFCF2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6675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F415E8-3950-4CC7-8E54-662A41D7A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CED3FC-5810-4A67-8554-C15D2556E7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59CFAAE-E5C7-47D5-A089-9F20668C2E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7D38A50-7DBF-4729-9E38-7B85BB705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F119-C6CD-42B3-9629-87DAEBC4B48D}" type="datetimeFigureOut">
              <a:rPr lang="nl-NL" smtClean="0"/>
              <a:t>22-11-2021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8CDA115-3981-4343-9C68-ADE7291B7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252A5E0-652B-45BB-BEFC-D344D23F2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7FE9-2A34-42D7-993A-D9B2BFCF2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5335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B9CDBF-E06C-4A28-8D44-76B2960AA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012D896-767D-45E0-B552-91A4DD2A8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2A608E2-6A26-4544-807D-2E6B70B8F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448B556-9930-4B2B-8E95-6CB01E904A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B5A7AAC-4B87-4622-9E9A-47826BCE11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74AB173-CC0F-4536-8075-B4D815818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F119-C6CD-42B3-9629-87DAEBC4B48D}" type="datetimeFigureOut">
              <a:rPr lang="nl-NL" smtClean="0"/>
              <a:t>22-11-2021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ABA3A00-0290-422B-9A41-57EEEDB48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A499E73-BE3F-4331-9A5D-5CCE5F9E2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7FE9-2A34-42D7-993A-D9B2BFCF2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4378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4DD186-FE14-4396-8343-E6CBFCDB6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18E77B2-3536-4D49-A346-674F98A9E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F119-C6CD-42B3-9629-87DAEBC4B48D}" type="datetimeFigureOut">
              <a:rPr lang="nl-NL" smtClean="0"/>
              <a:t>22-11-2021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C84688-2189-405D-B213-907BA2A57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1CC5D0-7D5C-4096-9A06-39C0008CF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7FE9-2A34-42D7-993A-D9B2BFCF2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0150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9881102-A97C-4571-A3F1-57FDCE277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F119-C6CD-42B3-9629-87DAEBC4B48D}" type="datetimeFigureOut">
              <a:rPr lang="nl-NL" smtClean="0"/>
              <a:t>22-11-2021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4B71687-EAA3-4CB6-AD0C-1BAD7B92A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A9A08A3-0B47-4669-945F-5EE57EEE5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7FE9-2A34-42D7-993A-D9B2BFCF2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301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1413DA-1AA6-440F-836B-8905C7391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EF45D9-3A7A-4477-BB06-7A03991D2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0FEFDA6-D6C8-4795-81B6-6A24AD70CC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9BF8B54-4BC3-44F8-8BA7-DAF68BA0B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F119-C6CD-42B3-9629-87DAEBC4B48D}" type="datetimeFigureOut">
              <a:rPr lang="nl-NL" smtClean="0"/>
              <a:t>22-11-2021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8D77129-96FD-4D98-A176-D0BD47A09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1B41D23-2CA6-44EA-84E0-94CB5D2FC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7FE9-2A34-42D7-993A-D9B2BFCF2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23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4710AD-C123-403A-8135-4014E3121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9C861EE-2C0A-4F20-8BC5-48F2B35317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96C2904-113B-4F38-956B-774061520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AE65013-DCB6-406C-BE39-8A3300308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F119-C6CD-42B3-9629-87DAEBC4B48D}" type="datetimeFigureOut">
              <a:rPr lang="nl-NL" smtClean="0"/>
              <a:t>22-11-2021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AEE85C6-9AEE-416A-B511-CCC48CED6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5B67864-7809-42F8-B168-3C6E80E5C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7FE9-2A34-42D7-993A-D9B2BFCF2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631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37FF857-6BB8-4A1B-883F-F148FBB1A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AD2DC2D-8669-491F-A5B5-774458605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BFCAD50-5080-47C5-B4B5-9727BF0288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1F119-C6CD-42B3-9629-87DAEBC4B48D}" type="datetimeFigureOut">
              <a:rPr lang="nl-NL" smtClean="0"/>
              <a:t>22-11-2021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08CD2BA-66CA-4BE8-AEDD-72CEDB2CA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6CF57A-AB37-48A2-9DBB-DB859D3BF5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97FE9-2A34-42D7-993A-D9B2BFCF23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919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foPiGbj3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AXTq2_l8b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8847D72-27E8-4C51-B239-CCDAA15E9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nl-NL" sz="4800">
                <a:solidFill>
                  <a:srgbClr val="FFFFFF"/>
                </a:solidFill>
              </a:rPr>
              <a:t>Les 6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DD8CE01-AD3D-4DCE-AF78-23955F5AE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nl-NL" sz="5400" dirty="0"/>
              <a:t>Solliciteren</a:t>
            </a:r>
          </a:p>
        </p:txBody>
      </p:sp>
    </p:spTree>
    <p:extLst>
      <p:ext uri="{BB962C8B-B14F-4D97-AF65-F5344CB8AC3E}">
        <p14:creationId xmlns:p14="http://schemas.microsoft.com/office/powerpoint/2010/main" val="2488622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B5B423A-57CC-4C58-AA26-8E2E862B0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217023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C748739-4991-4156-9646-DD69D3924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770"/>
            <a:ext cx="3220329" cy="2027227"/>
          </a:xfrm>
        </p:spPr>
        <p:txBody>
          <a:bodyPr anchor="t">
            <a:normAutofit/>
          </a:bodyPr>
          <a:lstStyle/>
          <a:p>
            <a:r>
              <a:rPr lang="nl-NL" sz="3800">
                <a:solidFill>
                  <a:srgbClr val="FFFFFF"/>
                </a:solidFill>
              </a:rPr>
              <a:t>Doe de sollicitatietest!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A3ADA56C-181A-4A59-B2E8-897A68B6DF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869637"/>
              </p:ext>
            </p:extLst>
          </p:nvPr>
        </p:nvGraphicFramePr>
        <p:xfrm>
          <a:off x="5542672" y="541606"/>
          <a:ext cx="5811128" cy="5678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8505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9EF30C2-29AC-4A0D-BC0A-A679CF113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92077C7-8C7B-41BF-B28C-822B55CF5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3520" y="2744662"/>
            <a:ext cx="6589707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Hoe maak ik een cv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951957-ACB1-4A47-A976-A490B720A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3520" y="5224337"/>
            <a:ext cx="6589707" cy="132944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400" kern="1200">
                <a:solidFill>
                  <a:srgbClr val="FFFFFF"/>
                </a:solidFill>
                <a:latin typeface="+mn-lt"/>
                <a:ea typeface="+mn-ea"/>
                <a:cs typeface="+mn-cs"/>
                <a:hlinkClick r:id="rId2"/>
              </a:rPr>
              <a:t>Op zoek naar een stage of bijbaan? Hoe maak je een cv in 2 minuten! - YouTube</a:t>
            </a:r>
            <a:endParaRPr lang="en-US" sz="2400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D3811F5-514E-49A4-B382-673ED228A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67AD921-1CEE-4C1B-9AA3-C66D908DD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667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0BEEEB4-8E00-48A8-873C-A74423A6A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Hoe schrijf ik een motivatiebrief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0715D6-8A6D-4768-9000-00E1CCAA0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4782320"/>
            <a:ext cx="7644627" cy="132944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Hoe schrijf je een korte motivatiebrief? | Sollicitatietips | Gaan met die Baan💪 - YouTube</a:t>
            </a: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9660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83B01888-A2F8-4A4C-9FC7-F7AA086AA5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6488" y="643466"/>
            <a:ext cx="4039024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331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98EAEF3-609C-43F4-8002-F78321563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Opdracht: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2FB0DF5B-A30D-42D8-98B6-41B18B2A79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457150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33484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Breedbeeld</PresentationFormat>
  <Paragraphs>12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Les 6</vt:lpstr>
      <vt:lpstr>Doe de sollicitatietest!</vt:lpstr>
      <vt:lpstr>Hoe maak ik een cv</vt:lpstr>
      <vt:lpstr>Hoe schrijf ik een motivatiebrief</vt:lpstr>
      <vt:lpstr>PowerPoint-presentatie</vt:lpstr>
      <vt:lpstr>Opdracht: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6</dc:title>
  <dc:creator>Janneke Kamstra</dc:creator>
  <cp:lastModifiedBy>Janneke Kamstra</cp:lastModifiedBy>
  <cp:revision>1</cp:revision>
  <dcterms:created xsi:type="dcterms:W3CDTF">2021-11-22T15:20:17Z</dcterms:created>
  <dcterms:modified xsi:type="dcterms:W3CDTF">2021-11-22T15:21:05Z</dcterms:modified>
</cp:coreProperties>
</file>